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60"/>
  </p:notesMasterIdLst>
  <p:handoutMasterIdLst>
    <p:handoutMasterId r:id="rId61"/>
  </p:handoutMasterIdLst>
  <p:sldIdLst>
    <p:sldId id="466" r:id="rId2"/>
    <p:sldId id="450" r:id="rId3"/>
    <p:sldId id="257" r:id="rId4"/>
    <p:sldId id="438" r:id="rId5"/>
    <p:sldId id="439" r:id="rId6"/>
    <p:sldId id="440" r:id="rId7"/>
    <p:sldId id="441" r:id="rId8"/>
    <p:sldId id="444" r:id="rId9"/>
    <p:sldId id="403" r:id="rId10"/>
    <p:sldId id="445" r:id="rId11"/>
    <p:sldId id="446" r:id="rId12"/>
    <p:sldId id="386" r:id="rId13"/>
    <p:sldId id="421" r:id="rId14"/>
    <p:sldId id="313" r:id="rId15"/>
    <p:sldId id="447" r:id="rId16"/>
    <p:sldId id="314" r:id="rId17"/>
    <p:sldId id="356" r:id="rId18"/>
    <p:sldId id="422" r:id="rId19"/>
    <p:sldId id="411" r:id="rId20"/>
    <p:sldId id="413" r:id="rId21"/>
    <p:sldId id="416" r:id="rId22"/>
    <p:sldId id="423" r:id="rId23"/>
    <p:sldId id="414" r:id="rId24"/>
    <p:sldId id="415" r:id="rId25"/>
    <p:sldId id="318" r:id="rId26"/>
    <p:sldId id="320" r:id="rId27"/>
    <p:sldId id="427" r:id="rId28"/>
    <p:sldId id="322" r:id="rId29"/>
    <p:sldId id="424" r:id="rId30"/>
    <p:sldId id="412" r:id="rId31"/>
    <p:sldId id="437" r:id="rId32"/>
    <p:sldId id="452" r:id="rId33"/>
    <p:sldId id="425" r:id="rId34"/>
    <p:sldId id="448" r:id="rId35"/>
    <p:sldId id="418" r:id="rId36"/>
    <p:sldId id="419" r:id="rId37"/>
    <p:sldId id="449" r:id="rId38"/>
    <p:sldId id="323" r:id="rId39"/>
    <p:sldId id="426" r:id="rId40"/>
    <p:sldId id="327" r:id="rId41"/>
    <p:sldId id="328" r:id="rId42"/>
    <p:sldId id="329" r:id="rId43"/>
    <p:sldId id="383" r:id="rId44"/>
    <p:sldId id="435" r:id="rId45"/>
    <p:sldId id="379" r:id="rId46"/>
    <p:sldId id="380" r:id="rId47"/>
    <p:sldId id="384" r:id="rId48"/>
    <p:sldId id="454" r:id="rId49"/>
    <p:sldId id="455" r:id="rId50"/>
    <p:sldId id="456" r:id="rId51"/>
    <p:sldId id="457" r:id="rId52"/>
    <p:sldId id="458" r:id="rId53"/>
    <p:sldId id="459" r:id="rId54"/>
    <p:sldId id="460" r:id="rId55"/>
    <p:sldId id="461" r:id="rId56"/>
    <p:sldId id="462" r:id="rId57"/>
    <p:sldId id="464" r:id="rId58"/>
    <p:sldId id="465" r:id="rId59"/>
  </p:sldIdLst>
  <p:sldSz cx="9144000" cy="6858000" type="screen4x3"/>
  <p:notesSz cx="6858000" cy="9144000"/>
  <p:defaultTextStyle>
    <a:defPPr>
      <a:defRPr lang="cs-CZ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1D035D"/>
    <a:srgbClr val="0066FF"/>
    <a:srgbClr val="5D5903"/>
    <a:srgbClr val="FEF2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395" autoAdjust="0"/>
    <p:restoredTop sz="86526" autoAdjust="0"/>
  </p:normalViewPr>
  <p:slideViewPr>
    <p:cSldViewPr>
      <p:cViewPr>
        <p:scale>
          <a:sx n="107" d="100"/>
          <a:sy n="107" d="100"/>
        </p:scale>
        <p:origin x="-1734" y="-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88" d="100"/>
          <a:sy n="88" d="100"/>
        </p:scale>
        <p:origin x="-3858" y="-12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notesMaster" Target="notesMasters/notesMaster1.xml"/><Relationship Id="rId65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5BA08EA-D891-4A11-9599-E54AD1F0C9EA}" type="doc">
      <dgm:prSet loTypeId="urn:microsoft.com/office/officeart/2005/8/layout/arrow3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cs-CZ"/>
        </a:p>
      </dgm:t>
    </dgm:pt>
    <dgm:pt modelId="{A6BB6805-4417-4B8C-85A3-B4F706166E4F}">
      <dgm:prSet phldrT="[Text]"/>
      <dgm:spPr/>
      <dgm:t>
        <a:bodyPr/>
        <a:lstStyle/>
        <a:p>
          <a:r>
            <a:rPr lang="cs-CZ" b="1" dirty="0" smtClean="0"/>
            <a:t>Práva uživatelů</a:t>
          </a:r>
          <a:endParaRPr lang="cs-CZ" b="1" dirty="0"/>
        </a:p>
      </dgm:t>
    </dgm:pt>
    <dgm:pt modelId="{B8340328-ADB2-4E40-99C3-40AFFEA468B9}" type="parTrans" cxnId="{F45B4CE8-0885-436C-B9B6-D6A6B8335AB3}">
      <dgm:prSet/>
      <dgm:spPr/>
      <dgm:t>
        <a:bodyPr/>
        <a:lstStyle/>
        <a:p>
          <a:endParaRPr lang="cs-CZ"/>
        </a:p>
      </dgm:t>
    </dgm:pt>
    <dgm:pt modelId="{92F53F42-056D-4F41-B00C-F1FF64AA9DA5}" type="sibTrans" cxnId="{F45B4CE8-0885-436C-B9B6-D6A6B8335AB3}">
      <dgm:prSet/>
      <dgm:spPr/>
      <dgm:t>
        <a:bodyPr/>
        <a:lstStyle/>
        <a:p>
          <a:endParaRPr lang="cs-CZ"/>
        </a:p>
      </dgm:t>
    </dgm:pt>
    <dgm:pt modelId="{EDDF753E-62E9-4011-AEF7-977347DC3017}">
      <dgm:prSet phldrT="[Text]"/>
      <dgm:spPr/>
      <dgm:t>
        <a:bodyPr/>
        <a:lstStyle/>
        <a:p>
          <a:r>
            <a:rPr lang="cs-CZ" b="1" dirty="0" smtClean="0"/>
            <a:t>Práva autorů a vydavatelů</a:t>
          </a:r>
          <a:endParaRPr lang="cs-CZ" b="1" dirty="0"/>
        </a:p>
      </dgm:t>
    </dgm:pt>
    <dgm:pt modelId="{DF7A500F-DDFC-4D70-848C-A60E9906644E}" type="parTrans" cxnId="{F047780E-F955-4F44-9D97-D47106178A87}">
      <dgm:prSet/>
      <dgm:spPr/>
      <dgm:t>
        <a:bodyPr/>
        <a:lstStyle/>
        <a:p>
          <a:endParaRPr lang="cs-CZ"/>
        </a:p>
      </dgm:t>
    </dgm:pt>
    <dgm:pt modelId="{735E0EF5-B14E-4379-B5EF-3EA38EFDC7D9}" type="sibTrans" cxnId="{F047780E-F955-4F44-9D97-D47106178A87}">
      <dgm:prSet/>
      <dgm:spPr/>
      <dgm:t>
        <a:bodyPr/>
        <a:lstStyle/>
        <a:p>
          <a:endParaRPr lang="cs-CZ"/>
        </a:p>
      </dgm:t>
    </dgm:pt>
    <dgm:pt modelId="{3D1704D8-B4B8-4C68-9A67-8FBC48632F38}" type="pres">
      <dgm:prSet presAssocID="{65BA08EA-D891-4A11-9599-E54AD1F0C9EA}" presName="compositeShape" presStyleCnt="0">
        <dgm:presLayoutVars>
          <dgm:chMax val="2"/>
          <dgm:dir/>
          <dgm:resizeHandles val="exact"/>
        </dgm:presLayoutVars>
      </dgm:prSet>
      <dgm:spPr/>
      <dgm:t>
        <a:bodyPr/>
        <a:lstStyle/>
        <a:p>
          <a:endParaRPr lang="cs-CZ"/>
        </a:p>
      </dgm:t>
    </dgm:pt>
    <dgm:pt modelId="{5EC809AA-6D46-46F2-AF72-48D420CBF9D1}" type="pres">
      <dgm:prSet presAssocID="{65BA08EA-D891-4A11-9599-E54AD1F0C9EA}" presName="divider" presStyleLbl="fgShp" presStyleIdx="0" presStyleCnt="1"/>
      <dgm:spPr>
        <a:solidFill>
          <a:srgbClr val="000000"/>
        </a:solidFill>
      </dgm:spPr>
    </dgm:pt>
    <dgm:pt modelId="{F6B4683D-A2CB-4FB5-8A48-397F4D02C500}" type="pres">
      <dgm:prSet presAssocID="{A6BB6805-4417-4B8C-85A3-B4F706166E4F}" presName="downArrow" presStyleLbl="node1" presStyleIdx="0" presStyleCnt="2"/>
      <dgm:spPr>
        <a:solidFill>
          <a:srgbClr val="FF0000"/>
        </a:solidFill>
      </dgm:spPr>
    </dgm:pt>
    <dgm:pt modelId="{894DC970-BD34-4E39-B675-2661BD2C6973}" type="pres">
      <dgm:prSet presAssocID="{A6BB6805-4417-4B8C-85A3-B4F706166E4F}" presName="downArrowText" presStyleLbl="revTx" presStyleIdx="0" presStyleCnt="2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256D09CF-5EB6-4C11-915D-9A745A76AE8C}" type="pres">
      <dgm:prSet presAssocID="{EDDF753E-62E9-4011-AEF7-977347DC3017}" presName="upArrow" presStyleLbl="node1" presStyleIdx="1" presStyleCnt="2"/>
      <dgm:spPr>
        <a:solidFill>
          <a:srgbClr val="92D050"/>
        </a:solidFill>
      </dgm:spPr>
    </dgm:pt>
    <dgm:pt modelId="{4CCEE3CF-9D0B-4627-BA4D-27A0B025A8E8}" type="pres">
      <dgm:prSet presAssocID="{EDDF753E-62E9-4011-AEF7-977347DC3017}" presName="upArrowText" presStyleLbl="revTx" presStyleIdx="1" presStyleCnt="2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</dgm:ptLst>
  <dgm:cxnLst>
    <dgm:cxn modelId="{1D75A26F-A5FC-4911-AA07-52F6646181BD}" type="presOf" srcId="{EDDF753E-62E9-4011-AEF7-977347DC3017}" destId="{4CCEE3CF-9D0B-4627-BA4D-27A0B025A8E8}" srcOrd="0" destOrd="0" presId="urn:microsoft.com/office/officeart/2005/8/layout/arrow3"/>
    <dgm:cxn modelId="{F047780E-F955-4F44-9D97-D47106178A87}" srcId="{65BA08EA-D891-4A11-9599-E54AD1F0C9EA}" destId="{EDDF753E-62E9-4011-AEF7-977347DC3017}" srcOrd="1" destOrd="0" parTransId="{DF7A500F-DDFC-4D70-848C-A60E9906644E}" sibTransId="{735E0EF5-B14E-4379-B5EF-3EA38EFDC7D9}"/>
    <dgm:cxn modelId="{F45B4CE8-0885-436C-B9B6-D6A6B8335AB3}" srcId="{65BA08EA-D891-4A11-9599-E54AD1F0C9EA}" destId="{A6BB6805-4417-4B8C-85A3-B4F706166E4F}" srcOrd="0" destOrd="0" parTransId="{B8340328-ADB2-4E40-99C3-40AFFEA468B9}" sibTransId="{92F53F42-056D-4F41-B00C-F1FF64AA9DA5}"/>
    <dgm:cxn modelId="{85B7D25D-6196-4DED-AA57-78726CEE957A}" type="presOf" srcId="{A6BB6805-4417-4B8C-85A3-B4F706166E4F}" destId="{894DC970-BD34-4E39-B675-2661BD2C6973}" srcOrd="0" destOrd="0" presId="urn:microsoft.com/office/officeart/2005/8/layout/arrow3"/>
    <dgm:cxn modelId="{53D6A232-897D-405A-B12A-3298F3F2623B}" type="presOf" srcId="{65BA08EA-D891-4A11-9599-E54AD1F0C9EA}" destId="{3D1704D8-B4B8-4C68-9A67-8FBC48632F38}" srcOrd="0" destOrd="0" presId="urn:microsoft.com/office/officeart/2005/8/layout/arrow3"/>
    <dgm:cxn modelId="{197D6CC6-F5D0-4049-AF48-A040D46E654D}" type="presParOf" srcId="{3D1704D8-B4B8-4C68-9A67-8FBC48632F38}" destId="{5EC809AA-6D46-46F2-AF72-48D420CBF9D1}" srcOrd="0" destOrd="0" presId="urn:microsoft.com/office/officeart/2005/8/layout/arrow3"/>
    <dgm:cxn modelId="{E1396E4D-C89E-4CD7-8902-555F55375C30}" type="presParOf" srcId="{3D1704D8-B4B8-4C68-9A67-8FBC48632F38}" destId="{F6B4683D-A2CB-4FB5-8A48-397F4D02C500}" srcOrd="1" destOrd="0" presId="urn:microsoft.com/office/officeart/2005/8/layout/arrow3"/>
    <dgm:cxn modelId="{22117B1B-8128-43FD-A0B6-79CD9B800B3F}" type="presParOf" srcId="{3D1704D8-B4B8-4C68-9A67-8FBC48632F38}" destId="{894DC970-BD34-4E39-B675-2661BD2C6973}" srcOrd="2" destOrd="0" presId="urn:microsoft.com/office/officeart/2005/8/layout/arrow3"/>
    <dgm:cxn modelId="{1F36317F-A516-4449-A754-5B37DBA0A563}" type="presParOf" srcId="{3D1704D8-B4B8-4C68-9A67-8FBC48632F38}" destId="{256D09CF-5EB6-4C11-915D-9A745A76AE8C}" srcOrd="3" destOrd="0" presId="urn:microsoft.com/office/officeart/2005/8/layout/arrow3"/>
    <dgm:cxn modelId="{6F956AA6-947D-4277-A4B9-284457910855}" type="presParOf" srcId="{3D1704D8-B4B8-4C68-9A67-8FBC48632F38}" destId="{4CCEE3CF-9D0B-4627-BA4D-27A0B025A8E8}" srcOrd="4" destOrd="0" presId="urn:microsoft.com/office/officeart/2005/8/layout/arrow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361E955-51C1-44A5-8B93-B41254F90932}" type="doc">
      <dgm:prSet loTypeId="urn:microsoft.com/office/officeart/2008/layout/SquareAccent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cs-CZ"/>
        </a:p>
      </dgm:t>
    </dgm:pt>
    <dgm:pt modelId="{153F83EF-C123-4760-82DD-2A9270614C68}">
      <dgm:prSet phldrT="[Text]"/>
      <dgm:spPr/>
      <dgm:t>
        <a:bodyPr/>
        <a:lstStyle/>
        <a:p>
          <a:r>
            <a:rPr lang="cs-CZ" b="1" dirty="0" smtClean="0"/>
            <a:t>Osobnostní práva</a:t>
          </a:r>
          <a:endParaRPr lang="cs-CZ" b="1" dirty="0"/>
        </a:p>
      </dgm:t>
    </dgm:pt>
    <dgm:pt modelId="{2824E6E4-1C2F-4EA6-B105-164F9DDA1651}" type="parTrans" cxnId="{7FBC4341-705F-4A15-8011-206BBD87058B}">
      <dgm:prSet/>
      <dgm:spPr/>
      <dgm:t>
        <a:bodyPr/>
        <a:lstStyle/>
        <a:p>
          <a:endParaRPr lang="cs-CZ"/>
        </a:p>
      </dgm:t>
    </dgm:pt>
    <dgm:pt modelId="{70B47ECB-FA31-4C39-BB29-766BBEECFA88}" type="sibTrans" cxnId="{7FBC4341-705F-4A15-8011-206BBD87058B}">
      <dgm:prSet/>
      <dgm:spPr/>
      <dgm:t>
        <a:bodyPr/>
        <a:lstStyle/>
        <a:p>
          <a:endParaRPr lang="cs-CZ"/>
        </a:p>
      </dgm:t>
    </dgm:pt>
    <dgm:pt modelId="{661F3F96-7FA3-4792-9FD5-9D829A0EFF60}">
      <dgm:prSet phldrT="[Text]"/>
      <dgm:spPr/>
      <dgm:t>
        <a:bodyPr/>
        <a:lstStyle/>
        <a:p>
          <a:r>
            <a:rPr lang="cs-CZ" b="1" dirty="0" smtClean="0"/>
            <a:t>Rozhodnutí o zveřejnění</a:t>
          </a:r>
          <a:endParaRPr lang="cs-CZ" b="1" dirty="0"/>
        </a:p>
      </dgm:t>
    </dgm:pt>
    <dgm:pt modelId="{57C83873-93EB-4C10-9269-FEB91B0DAD08}" type="parTrans" cxnId="{54F9DB4D-54F4-48B1-94AC-E0DD92EAD809}">
      <dgm:prSet/>
      <dgm:spPr/>
      <dgm:t>
        <a:bodyPr/>
        <a:lstStyle/>
        <a:p>
          <a:endParaRPr lang="cs-CZ"/>
        </a:p>
      </dgm:t>
    </dgm:pt>
    <dgm:pt modelId="{D4EBE6FC-6F73-46A2-85D7-1901FE50D89A}" type="sibTrans" cxnId="{54F9DB4D-54F4-48B1-94AC-E0DD92EAD809}">
      <dgm:prSet/>
      <dgm:spPr/>
      <dgm:t>
        <a:bodyPr/>
        <a:lstStyle/>
        <a:p>
          <a:endParaRPr lang="cs-CZ"/>
        </a:p>
      </dgm:t>
    </dgm:pt>
    <dgm:pt modelId="{76BAABE8-FAAD-4EE6-8E5C-97C43E4F1D18}">
      <dgm:prSet phldrT="[Text]"/>
      <dgm:spPr/>
      <dgm:t>
        <a:bodyPr/>
        <a:lstStyle/>
        <a:p>
          <a:r>
            <a:rPr lang="cs-CZ" b="1" dirty="0" smtClean="0"/>
            <a:t>Rozhodnutí o dalším užití</a:t>
          </a:r>
          <a:endParaRPr lang="cs-CZ" b="1" dirty="0"/>
        </a:p>
      </dgm:t>
    </dgm:pt>
    <dgm:pt modelId="{80D39F62-8EB4-4A8A-A1D1-345863B19F08}" type="parTrans" cxnId="{A3DFBC35-AC8B-4B3A-B66A-0206D1A2F5B2}">
      <dgm:prSet/>
      <dgm:spPr/>
      <dgm:t>
        <a:bodyPr/>
        <a:lstStyle/>
        <a:p>
          <a:endParaRPr lang="cs-CZ"/>
        </a:p>
      </dgm:t>
    </dgm:pt>
    <dgm:pt modelId="{0EBDB409-D444-4272-924B-D9CC58173DE6}" type="sibTrans" cxnId="{A3DFBC35-AC8B-4B3A-B66A-0206D1A2F5B2}">
      <dgm:prSet/>
      <dgm:spPr/>
      <dgm:t>
        <a:bodyPr/>
        <a:lstStyle/>
        <a:p>
          <a:endParaRPr lang="cs-CZ"/>
        </a:p>
      </dgm:t>
    </dgm:pt>
    <dgm:pt modelId="{6E457F3E-BAE6-4C8C-A134-2A17D3715BFC}">
      <dgm:prSet phldrT="[Text]"/>
      <dgm:spPr/>
      <dgm:t>
        <a:bodyPr/>
        <a:lstStyle/>
        <a:p>
          <a:r>
            <a:rPr lang="cs-CZ" b="1" dirty="0" smtClean="0"/>
            <a:t>Právo na nedotknutelnost</a:t>
          </a:r>
          <a:endParaRPr lang="cs-CZ" b="1" dirty="0"/>
        </a:p>
      </dgm:t>
    </dgm:pt>
    <dgm:pt modelId="{0978F45B-1C0D-44BE-84F1-0DE91F761B6F}" type="parTrans" cxnId="{4C944120-2B7B-4898-8DC9-7BD0BB629EAF}">
      <dgm:prSet/>
      <dgm:spPr/>
      <dgm:t>
        <a:bodyPr/>
        <a:lstStyle/>
        <a:p>
          <a:endParaRPr lang="cs-CZ"/>
        </a:p>
      </dgm:t>
    </dgm:pt>
    <dgm:pt modelId="{C59E2C81-D896-4E34-AAD7-A17DBDD070FA}" type="sibTrans" cxnId="{4C944120-2B7B-4898-8DC9-7BD0BB629EAF}">
      <dgm:prSet/>
      <dgm:spPr/>
      <dgm:t>
        <a:bodyPr/>
        <a:lstStyle/>
        <a:p>
          <a:endParaRPr lang="cs-CZ"/>
        </a:p>
      </dgm:t>
    </dgm:pt>
    <dgm:pt modelId="{740D2B01-B82B-4C6F-8FFB-AB5379ED81D1}">
      <dgm:prSet phldrT="[Text]"/>
      <dgm:spPr/>
      <dgm:t>
        <a:bodyPr/>
        <a:lstStyle/>
        <a:p>
          <a:r>
            <a:rPr lang="cs-CZ" b="1" dirty="0" smtClean="0"/>
            <a:t>Majetková práva</a:t>
          </a:r>
          <a:endParaRPr lang="cs-CZ" b="1" dirty="0"/>
        </a:p>
      </dgm:t>
    </dgm:pt>
    <dgm:pt modelId="{C7A9EF3E-B7B0-47D0-8A4C-F34DF871116E}" type="parTrans" cxnId="{56E9F038-D1ED-4CF6-B007-4A57FCDFD858}">
      <dgm:prSet/>
      <dgm:spPr/>
      <dgm:t>
        <a:bodyPr/>
        <a:lstStyle/>
        <a:p>
          <a:endParaRPr lang="cs-CZ"/>
        </a:p>
      </dgm:t>
    </dgm:pt>
    <dgm:pt modelId="{F728F829-A634-447C-B920-98DE4F2C3EF8}" type="sibTrans" cxnId="{56E9F038-D1ED-4CF6-B007-4A57FCDFD858}">
      <dgm:prSet/>
      <dgm:spPr/>
      <dgm:t>
        <a:bodyPr/>
        <a:lstStyle/>
        <a:p>
          <a:endParaRPr lang="cs-CZ"/>
        </a:p>
      </dgm:t>
    </dgm:pt>
    <dgm:pt modelId="{B0A921CE-7519-4EF6-988E-48FAC23FBFF4}">
      <dgm:prSet phldrT="[Text]"/>
      <dgm:spPr/>
      <dgm:t>
        <a:bodyPr/>
        <a:lstStyle/>
        <a:p>
          <a:r>
            <a:rPr lang="cs-CZ" b="1" dirty="0" smtClean="0">
              <a:solidFill>
                <a:srgbClr val="FF0000"/>
              </a:solidFill>
              <a:latin typeface="+mn-lt"/>
            </a:rPr>
            <a:t>Právo na rozmnožování § 13</a:t>
          </a:r>
          <a:endParaRPr lang="cs-CZ" b="1" dirty="0">
            <a:solidFill>
              <a:srgbClr val="FF0000"/>
            </a:solidFill>
            <a:latin typeface="+mn-lt"/>
          </a:endParaRPr>
        </a:p>
      </dgm:t>
    </dgm:pt>
    <dgm:pt modelId="{4694E35F-D5DB-4DE1-BF5D-610760671015}" type="parTrans" cxnId="{71369463-6775-47E3-9AE1-EC5169A8989A}">
      <dgm:prSet/>
      <dgm:spPr/>
      <dgm:t>
        <a:bodyPr/>
        <a:lstStyle/>
        <a:p>
          <a:endParaRPr lang="cs-CZ"/>
        </a:p>
      </dgm:t>
    </dgm:pt>
    <dgm:pt modelId="{9B3B1F2F-DFC9-4FC6-B6F2-5E2455850330}" type="sibTrans" cxnId="{71369463-6775-47E3-9AE1-EC5169A8989A}">
      <dgm:prSet/>
      <dgm:spPr/>
      <dgm:t>
        <a:bodyPr/>
        <a:lstStyle/>
        <a:p>
          <a:endParaRPr lang="cs-CZ"/>
        </a:p>
      </dgm:t>
    </dgm:pt>
    <dgm:pt modelId="{293CA01F-B124-4842-88FB-0F1AC58FA5EB}">
      <dgm:prSet phldrT="[Text]"/>
      <dgm:spPr/>
      <dgm:t>
        <a:bodyPr/>
        <a:lstStyle/>
        <a:p>
          <a:r>
            <a:rPr lang="cs-CZ" b="1" dirty="0" smtClean="0">
              <a:latin typeface="+mn-lt"/>
            </a:rPr>
            <a:t>Právo na rozšiřování § 14</a:t>
          </a:r>
          <a:endParaRPr lang="cs-CZ" b="1" dirty="0">
            <a:latin typeface="+mn-lt"/>
          </a:endParaRPr>
        </a:p>
      </dgm:t>
    </dgm:pt>
    <dgm:pt modelId="{9BC2DCF5-7147-4846-BEE7-46C79A700FDC}" type="parTrans" cxnId="{18CB1D4B-EA01-4E3C-BDE1-0DDA2A176D65}">
      <dgm:prSet/>
      <dgm:spPr/>
      <dgm:t>
        <a:bodyPr/>
        <a:lstStyle/>
        <a:p>
          <a:endParaRPr lang="cs-CZ"/>
        </a:p>
      </dgm:t>
    </dgm:pt>
    <dgm:pt modelId="{594C19A7-3425-4B0B-BF02-C401AC3DADFC}" type="sibTrans" cxnId="{18CB1D4B-EA01-4E3C-BDE1-0DDA2A176D65}">
      <dgm:prSet/>
      <dgm:spPr/>
      <dgm:t>
        <a:bodyPr/>
        <a:lstStyle/>
        <a:p>
          <a:endParaRPr lang="cs-CZ"/>
        </a:p>
      </dgm:t>
    </dgm:pt>
    <dgm:pt modelId="{BE570D74-CDD8-4056-94A9-06B62C6B920C}">
      <dgm:prSet phldrT="[Text]"/>
      <dgm:spPr/>
      <dgm:t>
        <a:bodyPr/>
        <a:lstStyle/>
        <a:p>
          <a:r>
            <a:rPr lang="cs-CZ" b="1" dirty="0" smtClean="0">
              <a:latin typeface="+mn-lt"/>
            </a:rPr>
            <a:t>Právo na pronájem § 15</a:t>
          </a:r>
          <a:endParaRPr lang="cs-CZ" b="1" dirty="0">
            <a:latin typeface="+mn-lt"/>
          </a:endParaRPr>
        </a:p>
      </dgm:t>
    </dgm:pt>
    <dgm:pt modelId="{7E079273-5ECA-429D-ABB5-F94EB09D551D}" type="parTrans" cxnId="{F5CC768A-92AB-4485-816A-F5188AD29D6F}">
      <dgm:prSet/>
      <dgm:spPr/>
      <dgm:t>
        <a:bodyPr/>
        <a:lstStyle/>
        <a:p>
          <a:endParaRPr lang="cs-CZ"/>
        </a:p>
      </dgm:t>
    </dgm:pt>
    <dgm:pt modelId="{8FC885A7-7D7A-4C54-B654-EC502B16927F}" type="sibTrans" cxnId="{F5CC768A-92AB-4485-816A-F5188AD29D6F}">
      <dgm:prSet/>
      <dgm:spPr/>
      <dgm:t>
        <a:bodyPr/>
        <a:lstStyle/>
        <a:p>
          <a:endParaRPr lang="cs-CZ"/>
        </a:p>
      </dgm:t>
    </dgm:pt>
    <dgm:pt modelId="{B4A89952-088C-4EA0-B363-A5590B70F04D}">
      <dgm:prSet/>
      <dgm:spPr/>
      <dgm:t>
        <a:bodyPr/>
        <a:lstStyle/>
        <a:p>
          <a:r>
            <a:rPr lang="cs-CZ" b="1" dirty="0" smtClean="0">
              <a:solidFill>
                <a:srgbClr val="FF0000"/>
              </a:solidFill>
              <a:latin typeface="+mn-lt"/>
            </a:rPr>
            <a:t>Právo na půjčování § 16</a:t>
          </a:r>
          <a:endParaRPr lang="cs-CZ" b="1" dirty="0">
            <a:solidFill>
              <a:srgbClr val="FF0000"/>
            </a:solidFill>
            <a:latin typeface="+mn-lt"/>
          </a:endParaRPr>
        </a:p>
      </dgm:t>
    </dgm:pt>
    <dgm:pt modelId="{758CB507-4D7F-49DE-8943-EB7446BE19CA}" type="parTrans" cxnId="{3F1F95E5-4388-4692-8047-CB7358645278}">
      <dgm:prSet/>
      <dgm:spPr/>
      <dgm:t>
        <a:bodyPr/>
        <a:lstStyle/>
        <a:p>
          <a:endParaRPr lang="cs-CZ"/>
        </a:p>
      </dgm:t>
    </dgm:pt>
    <dgm:pt modelId="{27BA0BB9-BB2E-45EC-8E00-F825E5346CBF}" type="sibTrans" cxnId="{3F1F95E5-4388-4692-8047-CB7358645278}">
      <dgm:prSet/>
      <dgm:spPr/>
      <dgm:t>
        <a:bodyPr/>
        <a:lstStyle/>
        <a:p>
          <a:endParaRPr lang="cs-CZ"/>
        </a:p>
      </dgm:t>
    </dgm:pt>
    <dgm:pt modelId="{3EC48BB7-AF48-4A26-B619-B17E2B4E0CCF}">
      <dgm:prSet/>
      <dgm:spPr/>
      <dgm:t>
        <a:bodyPr/>
        <a:lstStyle/>
        <a:p>
          <a:r>
            <a:rPr lang="cs-CZ" b="1" dirty="0" smtClean="0">
              <a:latin typeface="+mn-lt"/>
            </a:rPr>
            <a:t>Právo na vystavování § 17</a:t>
          </a:r>
          <a:endParaRPr lang="cs-CZ" b="1" dirty="0">
            <a:latin typeface="+mn-lt"/>
          </a:endParaRPr>
        </a:p>
      </dgm:t>
    </dgm:pt>
    <dgm:pt modelId="{3E6F1B12-FA68-4763-ACBE-DCAC5C11165D}" type="parTrans" cxnId="{62987717-B576-4F51-A925-0D7850411FFD}">
      <dgm:prSet/>
      <dgm:spPr/>
      <dgm:t>
        <a:bodyPr/>
        <a:lstStyle/>
        <a:p>
          <a:endParaRPr lang="cs-CZ"/>
        </a:p>
      </dgm:t>
    </dgm:pt>
    <dgm:pt modelId="{68F3B293-16D7-43DC-BAFA-8EDACD6620B3}" type="sibTrans" cxnId="{62987717-B576-4F51-A925-0D7850411FFD}">
      <dgm:prSet/>
      <dgm:spPr/>
      <dgm:t>
        <a:bodyPr/>
        <a:lstStyle/>
        <a:p>
          <a:endParaRPr lang="cs-CZ"/>
        </a:p>
      </dgm:t>
    </dgm:pt>
    <dgm:pt modelId="{4095DCCE-0796-4ABF-90B9-9BF3BEA0BA0B}">
      <dgm:prSet/>
      <dgm:spPr/>
      <dgm:t>
        <a:bodyPr/>
        <a:lstStyle/>
        <a:p>
          <a:r>
            <a:rPr lang="cs-CZ" b="1" dirty="0" smtClean="0">
              <a:solidFill>
                <a:srgbClr val="FF0000"/>
              </a:solidFill>
              <a:latin typeface="+mn-lt"/>
            </a:rPr>
            <a:t>Právo na sdělování veřejnosti § 18</a:t>
          </a:r>
          <a:endParaRPr lang="cs-CZ" b="1" dirty="0">
            <a:solidFill>
              <a:srgbClr val="FF0000"/>
            </a:solidFill>
            <a:latin typeface="+mn-lt"/>
          </a:endParaRPr>
        </a:p>
      </dgm:t>
    </dgm:pt>
    <dgm:pt modelId="{3334E0C5-C8A8-45F3-A7E5-6C4B95E0AA78}" type="parTrans" cxnId="{0104B048-12F4-4FF5-BF8C-9E7921EC59D2}">
      <dgm:prSet/>
      <dgm:spPr/>
      <dgm:t>
        <a:bodyPr/>
        <a:lstStyle/>
        <a:p>
          <a:endParaRPr lang="cs-CZ"/>
        </a:p>
      </dgm:t>
    </dgm:pt>
    <dgm:pt modelId="{1CE71384-EFD7-4B0A-BC51-7E9EC64F386C}" type="sibTrans" cxnId="{0104B048-12F4-4FF5-BF8C-9E7921EC59D2}">
      <dgm:prSet/>
      <dgm:spPr/>
      <dgm:t>
        <a:bodyPr/>
        <a:lstStyle/>
        <a:p>
          <a:endParaRPr lang="cs-CZ"/>
        </a:p>
      </dgm:t>
    </dgm:pt>
    <dgm:pt modelId="{6B20EAE5-8BFE-4120-A81D-7D00BCC9AEFB}" type="pres">
      <dgm:prSet presAssocID="{C361E955-51C1-44A5-8B93-B41254F90932}" presName="layout" presStyleCnt="0">
        <dgm:presLayoutVars>
          <dgm:chMax/>
          <dgm:chPref/>
          <dgm:dir/>
          <dgm:resizeHandles/>
        </dgm:presLayoutVars>
      </dgm:prSet>
      <dgm:spPr/>
      <dgm:t>
        <a:bodyPr/>
        <a:lstStyle/>
        <a:p>
          <a:endParaRPr lang="cs-CZ"/>
        </a:p>
      </dgm:t>
    </dgm:pt>
    <dgm:pt modelId="{ADAEF163-ADBE-43B6-9E28-31C8A1231A8D}" type="pres">
      <dgm:prSet presAssocID="{153F83EF-C123-4760-82DD-2A9270614C68}" presName="root" presStyleCnt="0">
        <dgm:presLayoutVars>
          <dgm:chMax/>
          <dgm:chPref/>
        </dgm:presLayoutVars>
      </dgm:prSet>
      <dgm:spPr/>
    </dgm:pt>
    <dgm:pt modelId="{BBFE1F23-6C5E-4AD2-8CB6-4782D973542D}" type="pres">
      <dgm:prSet presAssocID="{153F83EF-C123-4760-82DD-2A9270614C68}" presName="rootComposite" presStyleCnt="0">
        <dgm:presLayoutVars/>
      </dgm:prSet>
      <dgm:spPr/>
    </dgm:pt>
    <dgm:pt modelId="{98D04093-1475-453A-A494-3628E78EEEF3}" type="pres">
      <dgm:prSet presAssocID="{153F83EF-C123-4760-82DD-2A9270614C68}" presName="ParentAccent" presStyleLbl="alignNode1" presStyleIdx="0" presStyleCnt="2"/>
      <dgm:spPr/>
    </dgm:pt>
    <dgm:pt modelId="{324773E6-E365-4D92-9CE8-48A3CCD0AB05}" type="pres">
      <dgm:prSet presAssocID="{153F83EF-C123-4760-82DD-2A9270614C68}" presName="ParentSmallAccent" presStyleLbl="fgAcc1" presStyleIdx="0" presStyleCnt="2"/>
      <dgm:spPr/>
    </dgm:pt>
    <dgm:pt modelId="{241FC2B6-2C50-4028-80E8-D3E34A5FD57C}" type="pres">
      <dgm:prSet presAssocID="{153F83EF-C123-4760-82DD-2A9270614C68}" presName="Parent" presStyleLbl="revTx" presStyleIdx="0" presStyleCnt="11">
        <dgm:presLayoutVars>
          <dgm:chMax/>
          <dgm:chPref val="4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857C253F-297C-4820-A189-51E355097B47}" type="pres">
      <dgm:prSet presAssocID="{153F83EF-C123-4760-82DD-2A9270614C68}" presName="childShape" presStyleCnt="0">
        <dgm:presLayoutVars>
          <dgm:chMax val="0"/>
          <dgm:chPref val="0"/>
        </dgm:presLayoutVars>
      </dgm:prSet>
      <dgm:spPr/>
    </dgm:pt>
    <dgm:pt modelId="{C677CB85-2F7B-4AB0-93AF-834316D70A2D}" type="pres">
      <dgm:prSet presAssocID="{661F3F96-7FA3-4792-9FD5-9D829A0EFF60}" presName="childComposite" presStyleCnt="0">
        <dgm:presLayoutVars>
          <dgm:chMax val="0"/>
          <dgm:chPref val="0"/>
        </dgm:presLayoutVars>
      </dgm:prSet>
      <dgm:spPr/>
    </dgm:pt>
    <dgm:pt modelId="{01718ABB-DD9D-4460-B7DC-AC47A2984655}" type="pres">
      <dgm:prSet presAssocID="{661F3F96-7FA3-4792-9FD5-9D829A0EFF60}" presName="ChildAccent" presStyleLbl="solidFgAcc1" presStyleIdx="0" presStyleCnt="9"/>
      <dgm:spPr>
        <a:solidFill>
          <a:schemeClr val="accent2"/>
        </a:solidFill>
      </dgm:spPr>
    </dgm:pt>
    <dgm:pt modelId="{56001514-2CE0-4B43-AEF2-E3B5B9F09417}" type="pres">
      <dgm:prSet presAssocID="{661F3F96-7FA3-4792-9FD5-9D829A0EFF60}" presName="Child" presStyleLbl="revTx" presStyleIdx="1" presStyleCnt="1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1773C1B5-A77E-4637-A28F-61F0B4F82E90}" type="pres">
      <dgm:prSet presAssocID="{76BAABE8-FAAD-4EE6-8E5C-97C43E4F1D18}" presName="childComposite" presStyleCnt="0">
        <dgm:presLayoutVars>
          <dgm:chMax val="0"/>
          <dgm:chPref val="0"/>
        </dgm:presLayoutVars>
      </dgm:prSet>
      <dgm:spPr/>
    </dgm:pt>
    <dgm:pt modelId="{9A20A6FF-D9CE-496E-BFC9-BC10710EE184}" type="pres">
      <dgm:prSet presAssocID="{76BAABE8-FAAD-4EE6-8E5C-97C43E4F1D18}" presName="ChildAccent" presStyleLbl="solidFgAcc1" presStyleIdx="1" presStyleCnt="9"/>
      <dgm:spPr>
        <a:solidFill>
          <a:schemeClr val="accent2"/>
        </a:solidFill>
      </dgm:spPr>
    </dgm:pt>
    <dgm:pt modelId="{6E5ED873-9C98-4DA5-B898-7DE8AB2655AF}" type="pres">
      <dgm:prSet presAssocID="{76BAABE8-FAAD-4EE6-8E5C-97C43E4F1D18}" presName="Child" presStyleLbl="revTx" presStyleIdx="2" presStyleCnt="1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0A4D82AE-D59B-4E67-8B40-47615A70E1EC}" type="pres">
      <dgm:prSet presAssocID="{6E457F3E-BAE6-4C8C-A134-2A17D3715BFC}" presName="childComposite" presStyleCnt="0">
        <dgm:presLayoutVars>
          <dgm:chMax val="0"/>
          <dgm:chPref val="0"/>
        </dgm:presLayoutVars>
      </dgm:prSet>
      <dgm:spPr/>
    </dgm:pt>
    <dgm:pt modelId="{5F1FA850-0902-4C69-A215-721BD504C839}" type="pres">
      <dgm:prSet presAssocID="{6E457F3E-BAE6-4C8C-A134-2A17D3715BFC}" presName="ChildAccent" presStyleLbl="solidFgAcc1" presStyleIdx="2" presStyleCnt="9"/>
      <dgm:spPr>
        <a:solidFill>
          <a:schemeClr val="accent2"/>
        </a:solidFill>
      </dgm:spPr>
    </dgm:pt>
    <dgm:pt modelId="{BC3BAF74-D31E-41B1-A519-298348A26CB0}" type="pres">
      <dgm:prSet presAssocID="{6E457F3E-BAE6-4C8C-A134-2A17D3715BFC}" presName="Child" presStyleLbl="revTx" presStyleIdx="3" presStyleCnt="1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FBCE14AF-EDE9-49C2-ACF1-C6452ADE60E2}" type="pres">
      <dgm:prSet presAssocID="{740D2B01-B82B-4C6F-8FFB-AB5379ED81D1}" presName="root" presStyleCnt="0">
        <dgm:presLayoutVars>
          <dgm:chMax/>
          <dgm:chPref/>
        </dgm:presLayoutVars>
      </dgm:prSet>
      <dgm:spPr/>
    </dgm:pt>
    <dgm:pt modelId="{82FCFB3B-72FC-4B93-9D50-D2EDD0482197}" type="pres">
      <dgm:prSet presAssocID="{740D2B01-B82B-4C6F-8FFB-AB5379ED81D1}" presName="rootComposite" presStyleCnt="0">
        <dgm:presLayoutVars/>
      </dgm:prSet>
      <dgm:spPr/>
    </dgm:pt>
    <dgm:pt modelId="{637118C7-66A4-477B-97BA-371D6D3923BA}" type="pres">
      <dgm:prSet presAssocID="{740D2B01-B82B-4C6F-8FFB-AB5379ED81D1}" presName="ParentAccent" presStyleLbl="alignNode1" presStyleIdx="1" presStyleCnt="2"/>
      <dgm:spPr/>
    </dgm:pt>
    <dgm:pt modelId="{630E68D2-A23D-4A7D-8E7A-21ACD5ACA06C}" type="pres">
      <dgm:prSet presAssocID="{740D2B01-B82B-4C6F-8FFB-AB5379ED81D1}" presName="ParentSmallAccent" presStyleLbl="fgAcc1" presStyleIdx="1" presStyleCnt="2"/>
      <dgm:spPr/>
    </dgm:pt>
    <dgm:pt modelId="{5785B391-D73A-4E22-BAC9-0954F7CE33E4}" type="pres">
      <dgm:prSet presAssocID="{740D2B01-B82B-4C6F-8FFB-AB5379ED81D1}" presName="Parent" presStyleLbl="revTx" presStyleIdx="4" presStyleCnt="11">
        <dgm:presLayoutVars>
          <dgm:chMax/>
          <dgm:chPref val="4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A1D63100-D716-4D47-8354-8683EDFBDCE7}" type="pres">
      <dgm:prSet presAssocID="{740D2B01-B82B-4C6F-8FFB-AB5379ED81D1}" presName="childShape" presStyleCnt="0">
        <dgm:presLayoutVars>
          <dgm:chMax val="0"/>
          <dgm:chPref val="0"/>
        </dgm:presLayoutVars>
      </dgm:prSet>
      <dgm:spPr/>
    </dgm:pt>
    <dgm:pt modelId="{7CFF4B60-5B46-4D69-97B0-05969E29DC4E}" type="pres">
      <dgm:prSet presAssocID="{B0A921CE-7519-4EF6-988E-48FAC23FBFF4}" presName="childComposite" presStyleCnt="0">
        <dgm:presLayoutVars>
          <dgm:chMax val="0"/>
          <dgm:chPref val="0"/>
        </dgm:presLayoutVars>
      </dgm:prSet>
      <dgm:spPr/>
    </dgm:pt>
    <dgm:pt modelId="{CEDF5A1C-85E6-4A13-B65D-B347FFFB8261}" type="pres">
      <dgm:prSet presAssocID="{B0A921CE-7519-4EF6-988E-48FAC23FBFF4}" presName="ChildAccent" presStyleLbl="solidFgAcc1" presStyleIdx="3" presStyleCnt="9"/>
      <dgm:spPr>
        <a:solidFill>
          <a:schemeClr val="accent4">
            <a:lumMod val="25000"/>
            <a:lumOff val="75000"/>
          </a:schemeClr>
        </a:solidFill>
      </dgm:spPr>
    </dgm:pt>
    <dgm:pt modelId="{CBE570FB-C1B7-458C-AEE9-0A0ABD0171C9}" type="pres">
      <dgm:prSet presAssocID="{B0A921CE-7519-4EF6-988E-48FAC23FBFF4}" presName="Child" presStyleLbl="revTx" presStyleIdx="5" presStyleCnt="1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B3473CDF-9B0F-4372-B074-D3C9590A7360}" type="pres">
      <dgm:prSet presAssocID="{293CA01F-B124-4842-88FB-0F1AC58FA5EB}" presName="childComposite" presStyleCnt="0">
        <dgm:presLayoutVars>
          <dgm:chMax val="0"/>
          <dgm:chPref val="0"/>
        </dgm:presLayoutVars>
      </dgm:prSet>
      <dgm:spPr/>
    </dgm:pt>
    <dgm:pt modelId="{DE209F72-D475-4862-82E2-4417EA1BE585}" type="pres">
      <dgm:prSet presAssocID="{293CA01F-B124-4842-88FB-0F1AC58FA5EB}" presName="ChildAccent" presStyleLbl="solidFgAcc1" presStyleIdx="4" presStyleCnt="9"/>
      <dgm:spPr>
        <a:solidFill>
          <a:schemeClr val="accent4">
            <a:lumMod val="25000"/>
            <a:lumOff val="75000"/>
          </a:schemeClr>
        </a:solidFill>
      </dgm:spPr>
    </dgm:pt>
    <dgm:pt modelId="{6E6338F2-728B-459C-AAC9-D6010A262B16}" type="pres">
      <dgm:prSet presAssocID="{293CA01F-B124-4842-88FB-0F1AC58FA5EB}" presName="Child" presStyleLbl="revTx" presStyleIdx="6" presStyleCnt="1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AEB3B131-1026-4884-8CB8-2566E4A6F16D}" type="pres">
      <dgm:prSet presAssocID="{BE570D74-CDD8-4056-94A9-06B62C6B920C}" presName="childComposite" presStyleCnt="0">
        <dgm:presLayoutVars>
          <dgm:chMax val="0"/>
          <dgm:chPref val="0"/>
        </dgm:presLayoutVars>
      </dgm:prSet>
      <dgm:spPr/>
    </dgm:pt>
    <dgm:pt modelId="{646DF98B-C902-49B5-A983-BE5970F1BF41}" type="pres">
      <dgm:prSet presAssocID="{BE570D74-CDD8-4056-94A9-06B62C6B920C}" presName="ChildAccent" presStyleLbl="solidFgAcc1" presStyleIdx="5" presStyleCnt="9"/>
      <dgm:spPr>
        <a:solidFill>
          <a:schemeClr val="accent4">
            <a:lumMod val="25000"/>
            <a:lumOff val="75000"/>
          </a:schemeClr>
        </a:solidFill>
      </dgm:spPr>
    </dgm:pt>
    <dgm:pt modelId="{51D6DF74-DD15-4934-9370-19F6EC218CDD}" type="pres">
      <dgm:prSet presAssocID="{BE570D74-CDD8-4056-94A9-06B62C6B920C}" presName="Child" presStyleLbl="revTx" presStyleIdx="7" presStyleCnt="1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7E5399CB-30EE-4A1B-97D0-185AF5ED0F18}" type="pres">
      <dgm:prSet presAssocID="{B4A89952-088C-4EA0-B363-A5590B70F04D}" presName="childComposite" presStyleCnt="0">
        <dgm:presLayoutVars>
          <dgm:chMax val="0"/>
          <dgm:chPref val="0"/>
        </dgm:presLayoutVars>
      </dgm:prSet>
      <dgm:spPr/>
    </dgm:pt>
    <dgm:pt modelId="{481E767E-BC14-474E-9E43-C74C1C778993}" type="pres">
      <dgm:prSet presAssocID="{B4A89952-088C-4EA0-B363-A5590B70F04D}" presName="ChildAccent" presStyleLbl="solidFgAcc1" presStyleIdx="6" presStyleCnt="9"/>
      <dgm:spPr>
        <a:solidFill>
          <a:schemeClr val="accent4">
            <a:lumMod val="25000"/>
            <a:lumOff val="75000"/>
          </a:schemeClr>
        </a:solidFill>
      </dgm:spPr>
    </dgm:pt>
    <dgm:pt modelId="{43339CE9-D237-41FB-A58C-44CCD1CBDE41}" type="pres">
      <dgm:prSet presAssocID="{B4A89952-088C-4EA0-B363-A5590B70F04D}" presName="Child" presStyleLbl="revTx" presStyleIdx="8" presStyleCnt="1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480404F3-37B2-4BF5-8BA2-2E03398A21E8}" type="pres">
      <dgm:prSet presAssocID="{3EC48BB7-AF48-4A26-B619-B17E2B4E0CCF}" presName="childComposite" presStyleCnt="0">
        <dgm:presLayoutVars>
          <dgm:chMax val="0"/>
          <dgm:chPref val="0"/>
        </dgm:presLayoutVars>
      </dgm:prSet>
      <dgm:spPr/>
    </dgm:pt>
    <dgm:pt modelId="{7964AF5F-754E-4DEB-87E3-E693032B9715}" type="pres">
      <dgm:prSet presAssocID="{3EC48BB7-AF48-4A26-B619-B17E2B4E0CCF}" presName="ChildAccent" presStyleLbl="solidFgAcc1" presStyleIdx="7" presStyleCnt="9"/>
      <dgm:spPr>
        <a:solidFill>
          <a:schemeClr val="accent4">
            <a:lumMod val="25000"/>
            <a:lumOff val="75000"/>
          </a:schemeClr>
        </a:solidFill>
      </dgm:spPr>
    </dgm:pt>
    <dgm:pt modelId="{AC2BEA90-5FBA-47C1-AF41-A5304935A01B}" type="pres">
      <dgm:prSet presAssocID="{3EC48BB7-AF48-4A26-B619-B17E2B4E0CCF}" presName="Child" presStyleLbl="revTx" presStyleIdx="9" presStyleCnt="1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C3979686-E014-4324-9CF2-AB77B3A202ED}" type="pres">
      <dgm:prSet presAssocID="{4095DCCE-0796-4ABF-90B9-9BF3BEA0BA0B}" presName="childComposite" presStyleCnt="0">
        <dgm:presLayoutVars>
          <dgm:chMax val="0"/>
          <dgm:chPref val="0"/>
        </dgm:presLayoutVars>
      </dgm:prSet>
      <dgm:spPr/>
    </dgm:pt>
    <dgm:pt modelId="{CB8B293C-1DD8-4127-B8E2-DB0DDEF0E46B}" type="pres">
      <dgm:prSet presAssocID="{4095DCCE-0796-4ABF-90B9-9BF3BEA0BA0B}" presName="ChildAccent" presStyleLbl="solidFgAcc1" presStyleIdx="8" presStyleCnt="9"/>
      <dgm:spPr>
        <a:solidFill>
          <a:schemeClr val="accent4">
            <a:lumMod val="25000"/>
            <a:lumOff val="75000"/>
          </a:schemeClr>
        </a:solidFill>
      </dgm:spPr>
    </dgm:pt>
    <dgm:pt modelId="{7DA4E80B-617C-4AF1-9F39-F6E04E9B5FB9}" type="pres">
      <dgm:prSet presAssocID="{4095DCCE-0796-4ABF-90B9-9BF3BEA0BA0B}" presName="Child" presStyleLbl="revTx" presStyleIdx="10" presStyleCnt="1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cs-CZ"/>
        </a:p>
      </dgm:t>
    </dgm:pt>
  </dgm:ptLst>
  <dgm:cxnLst>
    <dgm:cxn modelId="{ED7E3E02-62F0-40B7-919C-55995BE44CD2}" type="presOf" srcId="{6E457F3E-BAE6-4C8C-A134-2A17D3715BFC}" destId="{BC3BAF74-D31E-41B1-A519-298348A26CB0}" srcOrd="0" destOrd="0" presId="urn:microsoft.com/office/officeart/2008/layout/SquareAccentList"/>
    <dgm:cxn modelId="{62987717-B576-4F51-A925-0D7850411FFD}" srcId="{740D2B01-B82B-4C6F-8FFB-AB5379ED81D1}" destId="{3EC48BB7-AF48-4A26-B619-B17E2B4E0CCF}" srcOrd="4" destOrd="0" parTransId="{3E6F1B12-FA68-4763-ACBE-DCAC5C11165D}" sibTransId="{68F3B293-16D7-43DC-BAFA-8EDACD6620B3}"/>
    <dgm:cxn modelId="{0104B048-12F4-4FF5-BF8C-9E7921EC59D2}" srcId="{740D2B01-B82B-4C6F-8FFB-AB5379ED81D1}" destId="{4095DCCE-0796-4ABF-90B9-9BF3BEA0BA0B}" srcOrd="5" destOrd="0" parTransId="{3334E0C5-C8A8-45F3-A7E5-6C4B95E0AA78}" sibTransId="{1CE71384-EFD7-4B0A-BC51-7E9EC64F386C}"/>
    <dgm:cxn modelId="{54F9DB4D-54F4-48B1-94AC-E0DD92EAD809}" srcId="{153F83EF-C123-4760-82DD-2A9270614C68}" destId="{661F3F96-7FA3-4792-9FD5-9D829A0EFF60}" srcOrd="0" destOrd="0" parTransId="{57C83873-93EB-4C10-9269-FEB91B0DAD08}" sibTransId="{D4EBE6FC-6F73-46A2-85D7-1901FE50D89A}"/>
    <dgm:cxn modelId="{FDFBE090-5E3B-43BD-AB6F-ABEB84F1C991}" type="presOf" srcId="{661F3F96-7FA3-4792-9FD5-9D829A0EFF60}" destId="{56001514-2CE0-4B43-AEF2-E3B5B9F09417}" srcOrd="0" destOrd="0" presId="urn:microsoft.com/office/officeart/2008/layout/SquareAccentList"/>
    <dgm:cxn modelId="{A159DD75-29E9-444C-8AB9-BB2D936D0B46}" type="presOf" srcId="{B0A921CE-7519-4EF6-988E-48FAC23FBFF4}" destId="{CBE570FB-C1B7-458C-AEE9-0A0ABD0171C9}" srcOrd="0" destOrd="0" presId="urn:microsoft.com/office/officeart/2008/layout/SquareAccentList"/>
    <dgm:cxn modelId="{56E9F038-D1ED-4CF6-B007-4A57FCDFD858}" srcId="{C361E955-51C1-44A5-8B93-B41254F90932}" destId="{740D2B01-B82B-4C6F-8FFB-AB5379ED81D1}" srcOrd="1" destOrd="0" parTransId="{C7A9EF3E-B7B0-47D0-8A4C-F34DF871116E}" sibTransId="{F728F829-A634-447C-B920-98DE4F2C3EF8}"/>
    <dgm:cxn modelId="{5CC2CE9B-16D3-4A1F-9064-844B45C9EA22}" type="presOf" srcId="{153F83EF-C123-4760-82DD-2A9270614C68}" destId="{241FC2B6-2C50-4028-80E8-D3E34A5FD57C}" srcOrd="0" destOrd="0" presId="urn:microsoft.com/office/officeart/2008/layout/SquareAccentList"/>
    <dgm:cxn modelId="{F5CC768A-92AB-4485-816A-F5188AD29D6F}" srcId="{740D2B01-B82B-4C6F-8FFB-AB5379ED81D1}" destId="{BE570D74-CDD8-4056-94A9-06B62C6B920C}" srcOrd="2" destOrd="0" parTransId="{7E079273-5ECA-429D-ABB5-F94EB09D551D}" sibTransId="{8FC885A7-7D7A-4C54-B654-EC502B16927F}"/>
    <dgm:cxn modelId="{7FBC4341-705F-4A15-8011-206BBD87058B}" srcId="{C361E955-51C1-44A5-8B93-B41254F90932}" destId="{153F83EF-C123-4760-82DD-2A9270614C68}" srcOrd="0" destOrd="0" parTransId="{2824E6E4-1C2F-4EA6-B105-164F9DDA1651}" sibTransId="{70B47ECB-FA31-4C39-BB29-766BBEECFA88}"/>
    <dgm:cxn modelId="{B8D7F012-F288-4429-9317-05E7287B0126}" type="presOf" srcId="{293CA01F-B124-4842-88FB-0F1AC58FA5EB}" destId="{6E6338F2-728B-459C-AAC9-D6010A262B16}" srcOrd="0" destOrd="0" presId="urn:microsoft.com/office/officeart/2008/layout/SquareAccentList"/>
    <dgm:cxn modelId="{6E7DBBE6-ADB6-40F9-8576-806A58EA357A}" type="presOf" srcId="{3EC48BB7-AF48-4A26-B619-B17E2B4E0CCF}" destId="{AC2BEA90-5FBA-47C1-AF41-A5304935A01B}" srcOrd="0" destOrd="0" presId="urn:microsoft.com/office/officeart/2008/layout/SquareAccentList"/>
    <dgm:cxn modelId="{3F1F95E5-4388-4692-8047-CB7358645278}" srcId="{740D2B01-B82B-4C6F-8FFB-AB5379ED81D1}" destId="{B4A89952-088C-4EA0-B363-A5590B70F04D}" srcOrd="3" destOrd="0" parTransId="{758CB507-4D7F-49DE-8943-EB7446BE19CA}" sibTransId="{27BA0BB9-BB2E-45EC-8E00-F825E5346CBF}"/>
    <dgm:cxn modelId="{18CB1D4B-EA01-4E3C-BDE1-0DDA2A176D65}" srcId="{740D2B01-B82B-4C6F-8FFB-AB5379ED81D1}" destId="{293CA01F-B124-4842-88FB-0F1AC58FA5EB}" srcOrd="1" destOrd="0" parTransId="{9BC2DCF5-7147-4846-BEE7-46C79A700FDC}" sibTransId="{594C19A7-3425-4B0B-BF02-C401AC3DADFC}"/>
    <dgm:cxn modelId="{43723205-2AA5-49DA-8289-E438F7EDD60C}" type="presOf" srcId="{BE570D74-CDD8-4056-94A9-06B62C6B920C}" destId="{51D6DF74-DD15-4934-9370-19F6EC218CDD}" srcOrd="0" destOrd="0" presId="urn:microsoft.com/office/officeart/2008/layout/SquareAccentList"/>
    <dgm:cxn modelId="{A4968DD1-9329-4133-A02E-2B6264FED1C3}" type="presOf" srcId="{B4A89952-088C-4EA0-B363-A5590B70F04D}" destId="{43339CE9-D237-41FB-A58C-44CCD1CBDE41}" srcOrd="0" destOrd="0" presId="urn:microsoft.com/office/officeart/2008/layout/SquareAccentList"/>
    <dgm:cxn modelId="{A3DFBC35-AC8B-4B3A-B66A-0206D1A2F5B2}" srcId="{153F83EF-C123-4760-82DD-2A9270614C68}" destId="{76BAABE8-FAAD-4EE6-8E5C-97C43E4F1D18}" srcOrd="1" destOrd="0" parTransId="{80D39F62-8EB4-4A8A-A1D1-345863B19F08}" sibTransId="{0EBDB409-D444-4272-924B-D9CC58173DE6}"/>
    <dgm:cxn modelId="{71369463-6775-47E3-9AE1-EC5169A8989A}" srcId="{740D2B01-B82B-4C6F-8FFB-AB5379ED81D1}" destId="{B0A921CE-7519-4EF6-988E-48FAC23FBFF4}" srcOrd="0" destOrd="0" parTransId="{4694E35F-D5DB-4DE1-BF5D-610760671015}" sibTransId="{9B3B1F2F-DFC9-4FC6-B6F2-5E2455850330}"/>
    <dgm:cxn modelId="{B86B1CF1-35AC-475D-9D78-74E6D428A274}" type="presOf" srcId="{4095DCCE-0796-4ABF-90B9-9BF3BEA0BA0B}" destId="{7DA4E80B-617C-4AF1-9F39-F6E04E9B5FB9}" srcOrd="0" destOrd="0" presId="urn:microsoft.com/office/officeart/2008/layout/SquareAccentList"/>
    <dgm:cxn modelId="{52BA4410-6DE0-422B-B813-12EC53BE6625}" type="presOf" srcId="{740D2B01-B82B-4C6F-8FFB-AB5379ED81D1}" destId="{5785B391-D73A-4E22-BAC9-0954F7CE33E4}" srcOrd="0" destOrd="0" presId="urn:microsoft.com/office/officeart/2008/layout/SquareAccentList"/>
    <dgm:cxn modelId="{6D2EB18D-77F8-42D5-94D3-B302236DD7C0}" type="presOf" srcId="{76BAABE8-FAAD-4EE6-8E5C-97C43E4F1D18}" destId="{6E5ED873-9C98-4DA5-B898-7DE8AB2655AF}" srcOrd="0" destOrd="0" presId="urn:microsoft.com/office/officeart/2008/layout/SquareAccentList"/>
    <dgm:cxn modelId="{455B1D00-9362-4BAA-A030-1B71A0DF9A42}" type="presOf" srcId="{C361E955-51C1-44A5-8B93-B41254F90932}" destId="{6B20EAE5-8BFE-4120-A81D-7D00BCC9AEFB}" srcOrd="0" destOrd="0" presId="urn:microsoft.com/office/officeart/2008/layout/SquareAccentList"/>
    <dgm:cxn modelId="{4C944120-2B7B-4898-8DC9-7BD0BB629EAF}" srcId="{153F83EF-C123-4760-82DD-2A9270614C68}" destId="{6E457F3E-BAE6-4C8C-A134-2A17D3715BFC}" srcOrd="2" destOrd="0" parTransId="{0978F45B-1C0D-44BE-84F1-0DE91F761B6F}" sibTransId="{C59E2C81-D896-4E34-AAD7-A17DBDD070FA}"/>
    <dgm:cxn modelId="{95598510-F0C3-42D6-A7CA-734F242E5E61}" type="presParOf" srcId="{6B20EAE5-8BFE-4120-A81D-7D00BCC9AEFB}" destId="{ADAEF163-ADBE-43B6-9E28-31C8A1231A8D}" srcOrd="0" destOrd="0" presId="urn:microsoft.com/office/officeart/2008/layout/SquareAccentList"/>
    <dgm:cxn modelId="{56991C28-FACC-4F8E-8DD2-D3F4C282F605}" type="presParOf" srcId="{ADAEF163-ADBE-43B6-9E28-31C8A1231A8D}" destId="{BBFE1F23-6C5E-4AD2-8CB6-4782D973542D}" srcOrd="0" destOrd="0" presId="urn:microsoft.com/office/officeart/2008/layout/SquareAccentList"/>
    <dgm:cxn modelId="{607202F3-0521-4B90-89F3-5732A01F6B08}" type="presParOf" srcId="{BBFE1F23-6C5E-4AD2-8CB6-4782D973542D}" destId="{98D04093-1475-453A-A494-3628E78EEEF3}" srcOrd="0" destOrd="0" presId="urn:microsoft.com/office/officeart/2008/layout/SquareAccentList"/>
    <dgm:cxn modelId="{1871CFEA-CAE5-49CB-91F2-1D30BDFD4A30}" type="presParOf" srcId="{BBFE1F23-6C5E-4AD2-8CB6-4782D973542D}" destId="{324773E6-E365-4D92-9CE8-48A3CCD0AB05}" srcOrd="1" destOrd="0" presId="urn:microsoft.com/office/officeart/2008/layout/SquareAccentList"/>
    <dgm:cxn modelId="{8DC6CE3F-9DFD-47C2-8AF3-CC010AA8321B}" type="presParOf" srcId="{BBFE1F23-6C5E-4AD2-8CB6-4782D973542D}" destId="{241FC2B6-2C50-4028-80E8-D3E34A5FD57C}" srcOrd="2" destOrd="0" presId="urn:microsoft.com/office/officeart/2008/layout/SquareAccentList"/>
    <dgm:cxn modelId="{8778AD11-7428-434E-A13D-D4081FCAC10F}" type="presParOf" srcId="{ADAEF163-ADBE-43B6-9E28-31C8A1231A8D}" destId="{857C253F-297C-4820-A189-51E355097B47}" srcOrd="1" destOrd="0" presId="urn:microsoft.com/office/officeart/2008/layout/SquareAccentList"/>
    <dgm:cxn modelId="{0401C481-E8ED-43B9-B08E-2556658494B6}" type="presParOf" srcId="{857C253F-297C-4820-A189-51E355097B47}" destId="{C677CB85-2F7B-4AB0-93AF-834316D70A2D}" srcOrd="0" destOrd="0" presId="urn:microsoft.com/office/officeart/2008/layout/SquareAccentList"/>
    <dgm:cxn modelId="{A205DE95-137C-4220-89FE-F18DD3402144}" type="presParOf" srcId="{C677CB85-2F7B-4AB0-93AF-834316D70A2D}" destId="{01718ABB-DD9D-4460-B7DC-AC47A2984655}" srcOrd="0" destOrd="0" presId="urn:microsoft.com/office/officeart/2008/layout/SquareAccentList"/>
    <dgm:cxn modelId="{15CCB4D6-10E9-4E6B-A654-8E39A8A083CF}" type="presParOf" srcId="{C677CB85-2F7B-4AB0-93AF-834316D70A2D}" destId="{56001514-2CE0-4B43-AEF2-E3B5B9F09417}" srcOrd="1" destOrd="0" presId="urn:microsoft.com/office/officeart/2008/layout/SquareAccentList"/>
    <dgm:cxn modelId="{880DA696-EE93-4D45-9F33-99D92910B089}" type="presParOf" srcId="{857C253F-297C-4820-A189-51E355097B47}" destId="{1773C1B5-A77E-4637-A28F-61F0B4F82E90}" srcOrd="1" destOrd="0" presId="urn:microsoft.com/office/officeart/2008/layout/SquareAccentList"/>
    <dgm:cxn modelId="{69C05630-5820-45D5-93A5-215C5A1BC334}" type="presParOf" srcId="{1773C1B5-A77E-4637-A28F-61F0B4F82E90}" destId="{9A20A6FF-D9CE-496E-BFC9-BC10710EE184}" srcOrd="0" destOrd="0" presId="urn:microsoft.com/office/officeart/2008/layout/SquareAccentList"/>
    <dgm:cxn modelId="{E93D12DB-2BF6-48CE-8E89-FBCACCBF9A94}" type="presParOf" srcId="{1773C1B5-A77E-4637-A28F-61F0B4F82E90}" destId="{6E5ED873-9C98-4DA5-B898-7DE8AB2655AF}" srcOrd="1" destOrd="0" presId="urn:microsoft.com/office/officeart/2008/layout/SquareAccentList"/>
    <dgm:cxn modelId="{2794F315-F556-43D0-AF1A-8C1278DB561D}" type="presParOf" srcId="{857C253F-297C-4820-A189-51E355097B47}" destId="{0A4D82AE-D59B-4E67-8B40-47615A70E1EC}" srcOrd="2" destOrd="0" presId="urn:microsoft.com/office/officeart/2008/layout/SquareAccentList"/>
    <dgm:cxn modelId="{1A3B28F1-D4EA-4070-BEE1-857A2A06B0A5}" type="presParOf" srcId="{0A4D82AE-D59B-4E67-8B40-47615A70E1EC}" destId="{5F1FA850-0902-4C69-A215-721BD504C839}" srcOrd="0" destOrd="0" presId="urn:microsoft.com/office/officeart/2008/layout/SquareAccentList"/>
    <dgm:cxn modelId="{059F3971-9B69-498C-9922-F89C9ED384D0}" type="presParOf" srcId="{0A4D82AE-D59B-4E67-8B40-47615A70E1EC}" destId="{BC3BAF74-D31E-41B1-A519-298348A26CB0}" srcOrd="1" destOrd="0" presId="urn:microsoft.com/office/officeart/2008/layout/SquareAccentList"/>
    <dgm:cxn modelId="{FC084C3C-BCF7-422F-A4E6-CE4623FBDE66}" type="presParOf" srcId="{6B20EAE5-8BFE-4120-A81D-7D00BCC9AEFB}" destId="{FBCE14AF-EDE9-49C2-ACF1-C6452ADE60E2}" srcOrd="1" destOrd="0" presId="urn:microsoft.com/office/officeart/2008/layout/SquareAccentList"/>
    <dgm:cxn modelId="{CCA23CC7-D18B-47A1-9C2A-DCF6044034D0}" type="presParOf" srcId="{FBCE14AF-EDE9-49C2-ACF1-C6452ADE60E2}" destId="{82FCFB3B-72FC-4B93-9D50-D2EDD0482197}" srcOrd="0" destOrd="0" presId="urn:microsoft.com/office/officeart/2008/layout/SquareAccentList"/>
    <dgm:cxn modelId="{D9B26913-BB99-4C61-B10F-70EA74C583C5}" type="presParOf" srcId="{82FCFB3B-72FC-4B93-9D50-D2EDD0482197}" destId="{637118C7-66A4-477B-97BA-371D6D3923BA}" srcOrd="0" destOrd="0" presId="urn:microsoft.com/office/officeart/2008/layout/SquareAccentList"/>
    <dgm:cxn modelId="{DCAC0444-833F-475B-AFCD-7259D8BEA39F}" type="presParOf" srcId="{82FCFB3B-72FC-4B93-9D50-D2EDD0482197}" destId="{630E68D2-A23D-4A7D-8E7A-21ACD5ACA06C}" srcOrd="1" destOrd="0" presId="urn:microsoft.com/office/officeart/2008/layout/SquareAccentList"/>
    <dgm:cxn modelId="{62B7C0DE-7080-47A5-94D5-87399291ADB6}" type="presParOf" srcId="{82FCFB3B-72FC-4B93-9D50-D2EDD0482197}" destId="{5785B391-D73A-4E22-BAC9-0954F7CE33E4}" srcOrd="2" destOrd="0" presId="urn:microsoft.com/office/officeart/2008/layout/SquareAccentList"/>
    <dgm:cxn modelId="{AE143E63-76C8-4886-AB54-4684D9D0C5CC}" type="presParOf" srcId="{FBCE14AF-EDE9-49C2-ACF1-C6452ADE60E2}" destId="{A1D63100-D716-4D47-8354-8683EDFBDCE7}" srcOrd="1" destOrd="0" presId="urn:microsoft.com/office/officeart/2008/layout/SquareAccentList"/>
    <dgm:cxn modelId="{DFB068E8-3CF5-4B90-A5FC-E66E97B712A4}" type="presParOf" srcId="{A1D63100-D716-4D47-8354-8683EDFBDCE7}" destId="{7CFF4B60-5B46-4D69-97B0-05969E29DC4E}" srcOrd="0" destOrd="0" presId="urn:microsoft.com/office/officeart/2008/layout/SquareAccentList"/>
    <dgm:cxn modelId="{43760B88-3862-4BE1-B987-AD416A55CDD2}" type="presParOf" srcId="{7CFF4B60-5B46-4D69-97B0-05969E29DC4E}" destId="{CEDF5A1C-85E6-4A13-B65D-B347FFFB8261}" srcOrd="0" destOrd="0" presId="urn:microsoft.com/office/officeart/2008/layout/SquareAccentList"/>
    <dgm:cxn modelId="{D48712CC-EC09-4894-9811-8FDD6E859920}" type="presParOf" srcId="{7CFF4B60-5B46-4D69-97B0-05969E29DC4E}" destId="{CBE570FB-C1B7-458C-AEE9-0A0ABD0171C9}" srcOrd="1" destOrd="0" presId="urn:microsoft.com/office/officeart/2008/layout/SquareAccentList"/>
    <dgm:cxn modelId="{96C19BCA-077F-43FB-9780-7819547C9EF3}" type="presParOf" srcId="{A1D63100-D716-4D47-8354-8683EDFBDCE7}" destId="{B3473CDF-9B0F-4372-B074-D3C9590A7360}" srcOrd="1" destOrd="0" presId="urn:microsoft.com/office/officeart/2008/layout/SquareAccentList"/>
    <dgm:cxn modelId="{BB30DC55-C266-4B17-9DDE-193D27D68DAF}" type="presParOf" srcId="{B3473CDF-9B0F-4372-B074-D3C9590A7360}" destId="{DE209F72-D475-4862-82E2-4417EA1BE585}" srcOrd="0" destOrd="0" presId="urn:microsoft.com/office/officeart/2008/layout/SquareAccentList"/>
    <dgm:cxn modelId="{B1DA39AF-98C7-44D3-A931-D8D6CCB9FDB2}" type="presParOf" srcId="{B3473CDF-9B0F-4372-B074-D3C9590A7360}" destId="{6E6338F2-728B-459C-AAC9-D6010A262B16}" srcOrd="1" destOrd="0" presId="urn:microsoft.com/office/officeart/2008/layout/SquareAccentList"/>
    <dgm:cxn modelId="{21C6CA4A-3A9C-4357-936D-B6494981E66E}" type="presParOf" srcId="{A1D63100-D716-4D47-8354-8683EDFBDCE7}" destId="{AEB3B131-1026-4884-8CB8-2566E4A6F16D}" srcOrd="2" destOrd="0" presId="urn:microsoft.com/office/officeart/2008/layout/SquareAccentList"/>
    <dgm:cxn modelId="{4CB5E2FF-2541-4784-A9AE-B404286C5547}" type="presParOf" srcId="{AEB3B131-1026-4884-8CB8-2566E4A6F16D}" destId="{646DF98B-C902-49B5-A983-BE5970F1BF41}" srcOrd="0" destOrd="0" presId="urn:microsoft.com/office/officeart/2008/layout/SquareAccentList"/>
    <dgm:cxn modelId="{64CC4921-5CE2-4FFB-8D35-FF95D9A18692}" type="presParOf" srcId="{AEB3B131-1026-4884-8CB8-2566E4A6F16D}" destId="{51D6DF74-DD15-4934-9370-19F6EC218CDD}" srcOrd="1" destOrd="0" presId="urn:microsoft.com/office/officeart/2008/layout/SquareAccentList"/>
    <dgm:cxn modelId="{5152ADFD-B5B9-45C4-9648-B92297AB337D}" type="presParOf" srcId="{A1D63100-D716-4D47-8354-8683EDFBDCE7}" destId="{7E5399CB-30EE-4A1B-97D0-185AF5ED0F18}" srcOrd="3" destOrd="0" presId="urn:microsoft.com/office/officeart/2008/layout/SquareAccentList"/>
    <dgm:cxn modelId="{55B9A446-230F-448A-8595-F8E0BB790EAC}" type="presParOf" srcId="{7E5399CB-30EE-4A1B-97D0-185AF5ED0F18}" destId="{481E767E-BC14-474E-9E43-C74C1C778993}" srcOrd="0" destOrd="0" presId="urn:microsoft.com/office/officeart/2008/layout/SquareAccentList"/>
    <dgm:cxn modelId="{BEE0CFE9-7ABA-478A-B231-9CD5D8AA56D3}" type="presParOf" srcId="{7E5399CB-30EE-4A1B-97D0-185AF5ED0F18}" destId="{43339CE9-D237-41FB-A58C-44CCD1CBDE41}" srcOrd="1" destOrd="0" presId="urn:microsoft.com/office/officeart/2008/layout/SquareAccentList"/>
    <dgm:cxn modelId="{3CE5A23F-F515-4CD6-98D7-A7A011559893}" type="presParOf" srcId="{A1D63100-D716-4D47-8354-8683EDFBDCE7}" destId="{480404F3-37B2-4BF5-8BA2-2E03398A21E8}" srcOrd="4" destOrd="0" presId="urn:microsoft.com/office/officeart/2008/layout/SquareAccentList"/>
    <dgm:cxn modelId="{55405528-34F4-400D-A2BA-2DF8B6CF459E}" type="presParOf" srcId="{480404F3-37B2-4BF5-8BA2-2E03398A21E8}" destId="{7964AF5F-754E-4DEB-87E3-E693032B9715}" srcOrd="0" destOrd="0" presId="urn:microsoft.com/office/officeart/2008/layout/SquareAccentList"/>
    <dgm:cxn modelId="{820664B0-3D53-4317-88FA-146515A0F478}" type="presParOf" srcId="{480404F3-37B2-4BF5-8BA2-2E03398A21E8}" destId="{AC2BEA90-5FBA-47C1-AF41-A5304935A01B}" srcOrd="1" destOrd="0" presId="urn:microsoft.com/office/officeart/2008/layout/SquareAccentList"/>
    <dgm:cxn modelId="{CE7E1325-3ED6-4020-86F3-A259F7474508}" type="presParOf" srcId="{A1D63100-D716-4D47-8354-8683EDFBDCE7}" destId="{C3979686-E014-4324-9CF2-AB77B3A202ED}" srcOrd="5" destOrd="0" presId="urn:microsoft.com/office/officeart/2008/layout/SquareAccentList"/>
    <dgm:cxn modelId="{4322D448-18B6-4167-A159-BF394F77B950}" type="presParOf" srcId="{C3979686-E014-4324-9CF2-AB77B3A202ED}" destId="{CB8B293C-1DD8-4127-B8E2-DB0DDEF0E46B}" srcOrd="0" destOrd="0" presId="urn:microsoft.com/office/officeart/2008/layout/SquareAccentList"/>
    <dgm:cxn modelId="{5F15D1DF-797F-422F-9361-B30BA100173F}" type="presParOf" srcId="{C3979686-E014-4324-9CF2-AB77B3A202ED}" destId="{7DA4E80B-617C-4AF1-9F39-F6E04E9B5FB9}" srcOrd="1" destOrd="0" presId="urn:microsoft.com/office/officeart/2008/layout/SquareAccentList"/>
  </dgm:cxnLst>
  <dgm:bg>
    <a:noFill/>
  </dgm:bg>
  <dgm:whole>
    <a:ln>
      <a:noFill/>
    </a:ln>
  </dgm:whole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1E11B15-2116-4C49-A7B5-BCB10198B2CD}" type="doc">
      <dgm:prSet loTypeId="urn:microsoft.com/office/officeart/2005/8/layout/vList5" loCatId="list" qsTypeId="urn:microsoft.com/office/officeart/2005/8/quickstyle/3d2" qsCatId="3D" csTypeId="urn:microsoft.com/office/officeart/2005/8/colors/accent1_2" csCatId="accent1"/>
      <dgm:spPr/>
      <dgm:t>
        <a:bodyPr/>
        <a:lstStyle/>
        <a:p>
          <a:endParaRPr lang="cs-CZ"/>
        </a:p>
      </dgm:t>
    </dgm:pt>
    <dgm:pt modelId="{69D75C74-267D-4827-B6A0-8352AB8BAEB5}">
      <dgm:prSet/>
      <dgm:spPr/>
      <dgm:t>
        <a:bodyPr/>
        <a:lstStyle/>
        <a:p>
          <a:pPr rtl="0"/>
          <a:r>
            <a:rPr lang="cs-CZ" b="1" dirty="0" smtClean="0">
              <a:solidFill>
                <a:srgbClr val="FF0000"/>
              </a:solidFill>
            </a:rPr>
            <a:t>Uživatel</a:t>
          </a:r>
          <a:endParaRPr lang="cs-CZ" dirty="0">
            <a:solidFill>
              <a:srgbClr val="FF0000"/>
            </a:solidFill>
          </a:endParaRPr>
        </a:p>
      </dgm:t>
    </dgm:pt>
    <dgm:pt modelId="{DC6995BD-12DD-4B00-B089-350F41EE5231}" type="parTrans" cxnId="{2F85F922-DE2B-46CE-B04A-39F488F3EE89}">
      <dgm:prSet/>
      <dgm:spPr/>
      <dgm:t>
        <a:bodyPr/>
        <a:lstStyle/>
        <a:p>
          <a:endParaRPr lang="cs-CZ"/>
        </a:p>
      </dgm:t>
    </dgm:pt>
    <dgm:pt modelId="{06BE154F-D7A5-496C-B52E-D872619F0707}" type="sibTrans" cxnId="{2F85F922-DE2B-46CE-B04A-39F488F3EE89}">
      <dgm:prSet/>
      <dgm:spPr/>
      <dgm:t>
        <a:bodyPr/>
        <a:lstStyle/>
        <a:p>
          <a:endParaRPr lang="cs-CZ"/>
        </a:p>
      </dgm:t>
    </dgm:pt>
    <dgm:pt modelId="{74742410-0384-4834-B293-7E8286F4D55B}">
      <dgm:prSet/>
      <dgm:spPr/>
      <dgm:t>
        <a:bodyPr/>
        <a:lstStyle/>
        <a:p>
          <a:pPr rtl="0"/>
          <a:r>
            <a:rPr lang="cs-CZ" b="1" smtClean="0"/>
            <a:t>Pro osobní potřebu</a:t>
          </a:r>
          <a:endParaRPr lang="cs-CZ"/>
        </a:p>
      </dgm:t>
    </dgm:pt>
    <dgm:pt modelId="{9E12BB59-B9E6-4146-BD74-74ECAA2A244B}" type="parTrans" cxnId="{242C9F70-3ED9-4D77-B265-9DE7424E7DA2}">
      <dgm:prSet/>
      <dgm:spPr/>
      <dgm:t>
        <a:bodyPr/>
        <a:lstStyle/>
        <a:p>
          <a:endParaRPr lang="cs-CZ"/>
        </a:p>
      </dgm:t>
    </dgm:pt>
    <dgm:pt modelId="{A99B0DA0-74ED-47CF-BBAB-FC43D78BE9CB}" type="sibTrans" cxnId="{242C9F70-3ED9-4D77-B265-9DE7424E7DA2}">
      <dgm:prSet/>
      <dgm:spPr/>
      <dgm:t>
        <a:bodyPr/>
        <a:lstStyle/>
        <a:p>
          <a:endParaRPr lang="cs-CZ"/>
        </a:p>
      </dgm:t>
    </dgm:pt>
    <dgm:pt modelId="{1CDEA386-21EE-4F11-A2E3-21F43520CB5A}">
      <dgm:prSet/>
      <dgm:spPr/>
      <dgm:t>
        <a:bodyPr/>
        <a:lstStyle/>
        <a:p>
          <a:pPr rtl="0"/>
          <a:r>
            <a:rPr lang="cs-CZ" b="1" dirty="0" smtClean="0">
              <a:solidFill>
                <a:srgbClr val="FF0000"/>
              </a:solidFill>
            </a:rPr>
            <a:t>Knihovna</a:t>
          </a:r>
          <a:r>
            <a:rPr lang="cs-CZ" b="1" dirty="0" smtClean="0"/>
            <a:t> </a:t>
          </a:r>
          <a:endParaRPr lang="cs-CZ" dirty="0"/>
        </a:p>
      </dgm:t>
    </dgm:pt>
    <dgm:pt modelId="{FEF24A61-9C55-43AA-9857-E3BBB17ED41F}" type="parTrans" cxnId="{357CA4EA-17C0-4B60-BE45-3C84F5BCC758}">
      <dgm:prSet/>
      <dgm:spPr/>
      <dgm:t>
        <a:bodyPr/>
        <a:lstStyle/>
        <a:p>
          <a:endParaRPr lang="cs-CZ"/>
        </a:p>
      </dgm:t>
    </dgm:pt>
    <dgm:pt modelId="{AFCB48A8-9F92-4A16-9FBE-859BC6E09A66}" type="sibTrans" cxnId="{357CA4EA-17C0-4B60-BE45-3C84F5BCC758}">
      <dgm:prSet/>
      <dgm:spPr/>
      <dgm:t>
        <a:bodyPr/>
        <a:lstStyle/>
        <a:p>
          <a:endParaRPr lang="cs-CZ"/>
        </a:p>
      </dgm:t>
    </dgm:pt>
    <dgm:pt modelId="{BD66ABD7-C677-4EA3-B833-4089077A5018}">
      <dgm:prSet/>
      <dgm:spPr/>
      <dgm:t>
        <a:bodyPr/>
        <a:lstStyle/>
        <a:p>
          <a:pPr rtl="0"/>
          <a:r>
            <a:rPr lang="cs-CZ" b="1" dirty="0" smtClean="0"/>
            <a:t>Pro archivní účely</a:t>
          </a:r>
          <a:endParaRPr lang="cs-CZ" dirty="0"/>
        </a:p>
      </dgm:t>
    </dgm:pt>
    <dgm:pt modelId="{786D0AF8-1DDB-4529-8561-84DB52085152}" type="parTrans" cxnId="{E93B8637-25B4-454A-9847-32A19D8E8928}">
      <dgm:prSet/>
      <dgm:spPr/>
      <dgm:t>
        <a:bodyPr/>
        <a:lstStyle/>
        <a:p>
          <a:endParaRPr lang="cs-CZ"/>
        </a:p>
      </dgm:t>
    </dgm:pt>
    <dgm:pt modelId="{090A01FA-FADF-4770-9B79-C41B330986A6}" type="sibTrans" cxnId="{E93B8637-25B4-454A-9847-32A19D8E8928}">
      <dgm:prSet/>
      <dgm:spPr/>
      <dgm:t>
        <a:bodyPr/>
        <a:lstStyle/>
        <a:p>
          <a:endParaRPr lang="cs-CZ"/>
        </a:p>
      </dgm:t>
    </dgm:pt>
    <dgm:pt modelId="{939B971D-94A5-4986-8025-EEDE44D5ED48}">
      <dgm:prSet/>
      <dgm:spPr/>
      <dgm:t>
        <a:bodyPr/>
        <a:lstStyle/>
        <a:p>
          <a:pPr rtl="0"/>
          <a:r>
            <a:rPr lang="cs-CZ" b="1" smtClean="0"/>
            <a:t>Kopie díla z vlastního fondu</a:t>
          </a:r>
          <a:endParaRPr lang="cs-CZ"/>
        </a:p>
      </dgm:t>
    </dgm:pt>
    <dgm:pt modelId="{CBF27495-8E44-4932-A42D-32DF4C151D82}" type="parTrans" cxnId="{D6665231-A3E9-460C-BA93-5C73A9B80416}">
      <dgm:prSet/>
      <dgm:spPr/>
      <dgm:t>
        <a:bodyPr/>
        <a:lstStyle/>
        <a:p>
          <a:endParaRPr lang="cs-CZ"/>
        </a:p>
      </dgm:t>
    </dgm:pt>
    <dgm:pt modelId="{D7902ADD-2B56-4D51-BD7A-EF1CB0C5C8EB}" type="sibTrans" cxnId="{D6665231-A3E9-460C-BA93-5C73A9B80416}">
      <dgm:prSet/>
      <dgm:spPr/>
      <dgm:t>
        <a:bodyPr/>
        <a:lstStyle/>
        <a:p>
          <a:endParaRPr lang="cs-CZ"/>
        </a:p>
      </dgm:t>
    </dgm:pt>
    <dgm:pt modelId="{A4C38D1C-B237-418A-A121-B48C582B1668}">
      <dgm:prSet/>
      <dgm:spPr/>
      <dgm:t>
        <a:bodyPr/>
        <a:lstStyle/>
        <a:p>
          <a:pPr rtl="0"/>
          <a:r>
            <a:rPr lang="cs-CZ" b="1" smtClean="0"/>
            <a:t>Kopie pro EDD – elektronické dodávání dokumentů</a:t>
          </a:r>
          <a:endParaRPr lang="cs-CZ"/>
        </a:p>
      </dgm:t>
    </dgm:pt>
    <dgm:pt modelId="{A0F2388C-8F2C-4331-B0BE-B7A39E659435}" type="parTrans" cxnId="{076E4B22-0FEC-47D5-B0F6-25F750A9BA9B}">
      <dgm:prSet/>
      <dgm:spPr/>
      <dgm:t>
        <a:bodyPr/>
        <a:lstStyle/>
        <a:p>
          <a:endParaRPr lang="cs-CZ"/>
        </a:p>
      </dgm:t>
    </dgm:pt>
    <dgm:pt modelId="{E1C51330-4A0F-404D-9B92-138721F0998B}" type="sibTrans" cxnId="{076E4B22-0FEC-47D5-B0F6-25F750A9BA9B}">
      <dgm:prSet/>
      <dgm:spPr/>
      <dgm:t>
        <a:bodyPr/>
        <a:lstStyle/>
        <a:p>
          <a:endParaRPr lang="cs-CZ"/>
        </a:p>
      </dgm:t>
    </dgm:pt>
    <dgm:pt modelId="{50FE111D-918F-4D89-8187-7D2F2AB9A84C}" type="pres">
      <dgm:prSet presAssocID="{21E11B15-2116-4C49-A7B5-BCB10198B2CD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cs-CZ"/>
        </a:p>
      </dgm:t>
    </dgm:pt>
    <dgm:pt modelId="{08A06BCC-9D7A-406E-98DB-66BD817F6467}" type="pres">
      <dgm:prSet presAssocID="{69D75C74-267D-4827-B6A0-8352AB8BAEB5}" presName="linNode" presStyleCnt="0"/>
      <dgm:spPr/>
    </dgm:pt>
    <dgm:pt modelId="{1B6EB31F-7578-4097-A588-A1D27B1AD9C6}" type="pres">
      <dgm:prSet presAssocID="{69D75C74-267D-4827-B6A0-8352AB8BAEB5}" presName="parentText" presStyleLbl="node1" presStyleIdx="0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CB926901-C82E-41A7-B1CD-04E5F51A92C4}" type="pres">
      <dgm:prSet presAssocID="{69D75C74-267D-4827-B6A0-8352AB8BAEB5}" presName="descendantText" presStyleLbl="align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831B3ADA-001A-4A11-8333-13476833306A}" type="pres">
      <dgm:prSet presAssocID="{06BE154F-D7A5-496C-B52E-D872619F0707}" presName="sp" presStyleCnt="0"/>
      <dgm:spPr/>
    </dgm:pt>
    <dgm:pt modelId="{42F75351-5888-49D2-89E6-D5450B1A9A29}" type="pres">
      <dgm:prSet presAssocID="{1CDEA386-21EE-4F11-A2E3-21F43520CB5A}" presName="linNode" presStyleCnt="0"/>
      <dgm:spPr/>
    </dgm:pt>
    <dgm:pt modelId="{64582136-B555-4252-B1E4-0836763F7529}" type="pres">
      <dgm:prSet presAssocID="{1CDEA386-21EE-4F11-A2E3-21F43520CB5A}" presName="parentText" presStyleLbl="node1" presStyleIdx="1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46A5A549-BBD8-4A62-8DEE-F86EFCFE9937}" type="pres">
      <dgm:prSet presAssocID="{1CDEA386-21EE-4F11-A2E3-21F43520CB5A}" presName="descendantText" presStyleLbl="align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</dgm:ptLst>
  <dgm:cxnLst>
    <dgm:cxn modelId="{D6665231-A3E9-460C-BA93-5C73A9B80416}" srcId="{1CDEA386-21EE-4F11-A2E3-21F43520CB5A}" destId="{939B971D-94A5-4986-8025-EEDE44D5ED48}" srcOrd="1" destOrd="0" parTransId="{CBF27495-8E44-4932-A42D-32DF4C151D82}" sibTransId="{D7902ADD-2B56-4D51-BD7A-EF1CB0C5C8EB}"/>
    <dgm:cxn modelId="{ED1682CD-5356-453C-9C86-37EC0A0D8D78}" type="presOf" srcId="{69D75C74-267D-4827-B6A0-8352AB8BAEB5}" destId="{1B6EB31F-7578-4097-A588-A1D27B1AD9C6}" srcOrd="0" destOrd="0" presId="urn:microsoft.com/office/officeart/2005/8/layout/vList5"/>
    <dgm:cxn modelId="{4FA45620-F035-4177-8D03-25ACAA6869C8}" type="presOf" srcId="{21E11B15-2116-4C49-A7B5-BCB10198B2CD}" destId="{50FE111D-918F-4D89-8187-7D2F2AB9A84C}" srcOrd="0" destOrd="0" presId="urn:microsoft.com/office/officeart/2005/8/layout/vList5"/>
    <dgm:cxn modelId="{242C9F70-3ED9-4D77-B265-9DE7424E7DA2}" srcId="{69D75C74-267D-4827-B6A0-8352AB8BAEB5}" destId="{74742410-0384-4834-B293-7E8286F4D55B}" srcOrd="0" destOrd="0" parTransId="{9E12BB59-B9E6-4146-BD74-74ECAA2A244B}" sibTransId="{A99B0DA0-74ED-47CF-BBAB-FC43D78BE9CB}"/>
    <dgm:cxn modelId="{357CA4EA-17C0-4B60-BE45-3C84F5BCC758}" srcId="{21E11B15-2116-4C49-A7B5-BCB10198B2CD}" destId="{1CDEA386-21EE-4F11-A2E3-21F43520CB5A}" srcOrd="1" destOrd="0" parTransId="{FEF24A61-9C55-43AA-9857-E3BBB17ED41F}" sibTransId="{AFCB48A8-9F92-4A16-9FBE-859BC6E09A66}"/>
    <dgm:cxn modelId="{2F85F922-DE2B-46CE-B04A-39F488F3EE89}" srcId="{21E11B15-2116-4C49-A7B5-BCB10198B2CD}" destId="{69D75C74-267D-4827-B6A0-8352AB8BAEB5}" srcOrd="0" destOrd="0" parTransId="{DC6995BD-12DD-4B00-B089-350F41EE5231}" sibTransId="{06BE154F-D7A5-496C-B52E-D872619F0707}"/>
    <dgm:cxn modelId="{E93B8637-25B4-454A-9847-32A19D8E8928}" srcId="{1CDEA386-21EE-4F11-A2E3-21F43520CB5A}" destId="{BD66ABD7-C677-4EA3-B833-4089077A5018}" srcOrd="0" destOrd="0" parTransId="{786D0AF8-1DDB-4529-8561-84DB52085152}" sibTransId="{090A01FA-FADF-4770-9B79-C41B330986A6}"/>
    <dgm:cxn modelId="{D9BB9493-434E-4CC2-AB3A-B1E89FD07A5D}" type="presOf" srcId="{74742410-0384-4834-B293-7E8286F4D55B}" destId="{CB926901-C82E-41A7-B1CD-04E5F51A92C4}" srcOrd="0" destOrd="0" presId="urn:microsoft.com/office/officeart/2005/8/layout/vList5"/>
    <dgm:cxn modelId="{C967A97C-8636-4384-8306-A085C7CEACE4}" type="presOf" srcId="{A4C38D1C-B237-418A-A121-B48C582B1668}" destId="{46A5A549-BBD8-4A62-8DEE-F86EFCFE9937}" srcOrd="0" destOrd="2" presId="urn:microsoft.com/office/officeart/2005/8/layout/vList5"/>
    <dgm:cxn modelId="{9D250972-0777-4C07-969B-B1E2157B32ED}" type="presOf" srcId="{1CDEA386-21EE-4F11-A2E3-21F43520CB5A}" destId="{64582136-B555-4252-B1E4-0836763F7529}" srcOrd="0" destOrd="0" presId="urn:microsoft.com/office/officeart/2005/8/layout/vList5"/>
    <dgm:cxn modelId="{076E4B22-0FEC-47D5-B0F6-25F750A9BA9B}" srcId="{1CDEA386-21EE-4F11-A2E3-21F43520CB5A}" destId="{A4C38D1C-B237-418A-A121-B48C582B1668}" srcOrd="2" destOrd="0" parTransId="{A0F2388C-8F2C-4331-B0BE-B7A39E659435}" sibTransId="{E1C51330-4A0F-404D-9B92-138721F0998B}"/>
    <dgm:cxn modelId="{AD2BF1EB-4CD0-4651-9BA5-49081A690EC7}" type="presOf" srcId="{939B971D-94A5-4986-8025-EEDE44D5ED48}" destId="{46A5A549-BBD8-4A62-8DEE-F86EFCFE9937}" srcOrd="0" destOrd="1" presId="urn:microsoft.com/office/officeart/2005/8/layout/vList5"/>
    <dgm:cxn modelId="{5FF5A156-6974-4D1A-AFB2-FD653AF76101}" type="presOf" srcId="{BD66ABD7-C677-4EA3-B833-4089077A5018}" destId="{46A5A549-BBD8-4A62-8DEE-F86EFCFE9937}" srcOrd="0" destOrd="0" presId="urn:microsoft.com/office/officeart/2005/8/layout/vList5"/>
    <dgm:cxn modelId="{AFED73B3-0CF7-4972-855F-1B521A259241}" type="presParOf" srcId="{50FE111D-918F-4D89-8187-7D2F2AB9A84C}" destId="{08A06BCC-9D7A-406E-98DB-66BD817F6467}" srcOrd="0" destOrd="0" presId="urn:microsoft.com/office/officeart/2005/8/layout/vList5"/>
    <dgm:cxn modelId="{62DD4891-E96D-404D-AC95-6FA5948BACF4}" type="presParOf" srcId="{08A06BCC-9D7A-406E-98DB-66BD817F6467}" destId="{1B6EB31F-7578-4097-A588-A1D27B1AD9C6}" srcOrd="0" destOrd="0" presId="urn:microsoft.com/office/officeart/2005/8/layout/vList5"/>
    <dgm:cxn modelId="{61B35980-6090-428A-A1E2-D6C887E8A726}" type="presParOf" srcId="{08A06BCC-9D7A-406E-98DB-66BD817F6467}" destId="{CB926901-C82E-41A7-B1CD-04E5F51A92C4}" srcOrd="1" destOrd="0" presId="urn:microsoft.com/office/officeart/2005/8/layout/vList5"/>
    <dgm:cxn modelId="{58DCC366-86CF-4835-8D16-F182979EFE04}" type="presParOf" srcId="{50FE111D-918F-4D89-8187-7D2F2AB9A84C}" destId="{831B3ADA-001A-4A11-8333-13476833306A}" srcOrd="1" destOrd="0" presId="urn:microsoft.com/office/officeart/2005/8/layout/vList5"/>
    <dgm:cxn modelId="{0892C3B5-04AB-4058-B0D1-62919A6E011C}" type="presParOf" srcId="{50FE111D-918F-4D89-8187-7D2F2AB9A84C}" destId="{42F75351-5888-49D2-89E6-D5450B1A9A29}" srcOrd="2" destOrd="0" presId="urn:microsoft.com/office/officeart/2005/8/layout/vList5"/>
    <dgm:cxn modelId="{225060E7-F7FE-445E-81AB-87C35A182C9D}" type="presParOf" srcId="{42F75351-5888-49D2-89E6-D5450B1A9A29}" destId="{64582136-B555-4252-B1E4-0836763F7529}" srcOrd="0" destOrd="0" presId="urn:microsoft.com/office/officeart/2005/8/layout/vList5"/>
    <dgm:cxn modelId="{92C59217-C013-4CB9-9ECA-4323AE85A23C}" type="presParOf" srcId="{42F75351-5888-49D2-89E6-D5450B1A9A29}" destId="{46A5A549-BBD8-4A62-8DEE-F86EFCFE9937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EC809AA-6D46-46F2-AF72-48D420CBF9D1}">
      <dsp:nvSpPr>
        <dsp:cNvPr id="0" name=""/>
        <dsp:cNvSpPr/>
      </dsp:nvSpPr>
      <dsp:spPr>
        <a:xfrm rot="21300000">
          <a:off x="25254" y="1794666"/>
          <a:ext cx="8179091" cy="936629"/>
        </a:xfrm>
        <a:prstGeom prst="mathMinus">
          <a:avLst/>
        </a:prstGeom>
        <a:solidFill>
          <a:srgbClr val="000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6B4683D-A2CB-4FB5-8A48-397F4D02C500}">
      <dsp:nvSpPr>
        <dsp:cNvPr id="0" name=""/>
        <dsp:cNvSpPr/>
      </dsp:nvSpPr>
      <dsp:spPr>
        <a:xfrm>
          <a:off x="987552" y="226298"/>
          <a:ext cx="2468880" cy="1810385"/>
        </a:xfrm>
        <a:prstGeom prst="downArrow">
          <a:avLst/>
        </a:prstGeom>
        <a:solidFill>
          <a:srgbClr val="FF0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94DC970-BD34-4E39-B675-2661BD2C6973}">
      <dsp:nvSpPr>
        <dsp:cNvPr id="0" name=""/>
        <dsp:cNvSpPr/>
      </dsp:nvSpPr>
      <dsp:spPr>
        <a:xfrm>
          <a:off x="4361687" y="0"/>
          <a:ext cx="2633472" cy="190090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8920" tIns="248920" rIns="248920" bIns="248920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3500" b="1" kern="1200" dirty="0" smtClean="0"/>
            <a:t>Práva uživatelů</a:t>
          </a:r>
          <a:endParaRPr lang="cs-CZ" sz="3500" b="1" kern="1200" dirty="0"/>
        </a:p>
      </dsp:txBody>
      <dsp:txXfrm>
        <a:off x="4361687" y="0"/>
        <a:ext cx="2633472" cy="1900904"/>
      </dsp:txXfrm>
    </dsp:sp>
    <dsp:sp modelId="{256D09CF-5EB6-4C11-915D-9A745A76AE8C}">
      <dsp:nvSpPr>
        <dsp:cNvPr id="0" name=""/>
        <dsp:cNvSpPr/>
      </dsp:nvSpPr>
      <dsp:spPr>
        <a:xfrm>
          <a:off x="4773168" y="2489279"/>
          <a:ext cx="2468880" cy="1810385"/>
        </a:xfrm>
        <a:prstGeom prst="upArrow">
          <a:avLst/>
        </a:prstGeom>
        <a:solidFill>
          <a:srgbClr val="92D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CCEE3CF-9D0B-4627-BA4D-27A0B025A8E8}">
      <dsp:nvSpPr>
        <dsp:cNvPr id="0" name=""/>
        <dsp:cNvSpPr/>
      </dsp:nvSpPr>
      <dsp:spPr>
        <a:xfrm>
          <a:off x="1234440" y="2625058"/>
          <a:ext cx="2633472" cy="190090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8920" tIns="248920" rIns="248920" bIns="248920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3500" b="1" kern="1200" dirty="0" smtClean="0"/>
            <a:t>Práva autorů a vydavatelů</a:t>
          </a:r>
          <a:endParaRPr lang="cs-CZ" sz="3500" b="1" kern="1200" dirty="0"/>
        </a:p>
      </dsp:txBody>
      <dsp:txXfrm>
        <a:off x="1234440" y="2625058"/>
        <a:ext cx="2633472" cy="190090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arrow3">
  <dgm:title val=""/>
  <dgm:desc val=""/>
  <dgm:catLst>
    <dgm:cat type="relationship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compositeShape">
    <dgm:varLst>
      <dgm:chMax val="2"/>
      <dgm:dir/>
      <dgm:resizeHandles val="exact"/>
    </dgm:varLst>
    <dgm:alg type="composite">
      <dgm:param type="horzAlign" val="none"/>
      <dgm:param type="vertAlign" val="none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hoose name="Name2">
          <dgm:if name="Name3" axis="ch" ptType="node" func="cnt" op="gte" val="2">
            <dgm:constrLst>
              <dgm:constr type="w" for="ch" forName="divider" refType="w"/>
              <dgm:constr type="h" for="ch" forName="divider" refType="w" fact="0.2"/>
              <dgm:constr type="h" for="ch" forName="divider" refType="h" op="gte" fact="0.2"/>
              <dgm:constr type="h" for="ch" forName="divider" refType="h" op="lte" fact="0.4"/>
              <dgm:constr type="ctrX" for="ch" forName="divider" refType="w" fact="0.5"/>
              <dgm:constr type="ctrY" for="ch" forName="divider" refType="h" fact="0.5"/>
              <dgm:constr type="w" for="ch" forName="downArrow" refType="w" fact="0.3"/>
              <dgm:constr type="h" for="ch" forName="downArrow" refType="h" fact="0.4"/>
              <dgm:constr type="l" for="ch" forName="downArrow" refType="w" fact="0.1"/>
              <dgm:constr type="t" for="ch" forName="downArrow" refType="h" fact="0.05"/>
              <dgm:constr type="lOff" for="ch" forName="downArrow" refType="w" fact="0.02"/>
              <dgm:constr type="w" for="ch" forName="downArrowText" refType="w" fact="0.32"/>
              <dgm:constr type="h" for="ch" forName="downArrowText" refType="h" fact="0.42"/>
              <dgm:constr type="t" for="ch" forName="downArrowText"/>
              <dgm:constr type="r" for="ch" forName="downArrowText" refType="w" fact="0.85"/>
              <dgm:constr type="w" for="ch" forName="upArrow" refType="w" fact="0.3"/>
              <dgm:constr type="h" for="ch" forName="upArrow" refType="h" fact="0.4"/>
              <dgm:constr type="b" for="ch" forName="upArrow" refType="h" fact="0.95"/>
              <dgm:constr type="r" for="ch" forName="upArrow" refType="w" fact="0.9"/>
              <dgm:constr type="rOff" for="ch" forName="upArrow" refType="w" fact="-0.02"/>
              <dgm:constr type="w" for="ch" forName="upArrowText" refType="w" fact="0.32"/>
              <dgm:constr type="h" for="ch" forName="upArrowText" refType="h" fact="0.42"/>
              <dgm:constr type="b" for="ch" forName="upArrowText" refType="h"/>
              <dgm:constr type="l" for="ch" forName="upArrowText" refType="w" fact="0.15"/>
              <dgm:constr type="primFontSz" for="ch" ptType="node" op="equ" val="65"/>
            </dgm:constrLst>
          </dgm:if>
          <dgm:else name="Name4">
            <dgm:constrLst>
              <dgm:constr type="w" for="ch" forName="downArrow" refType="w" fact="0.4"/>
              <dgm:constr type="h" for="ch" forName="downArrow" refType="h" fact="0.8"/>
              <dgm:constr type="l" for="ch" forName="downArrow" refType="w" fact="0.02"/>
              <dgm:constr type="t" for="ch" forName="downArrow" refType="h" fact="0.05"/>
              <dgm:constr type="lOff" for="ch" forName="downArrow" refType="w" fact="0.02"/>
              <dgm:constr type="w" for="ch" forName="downArrowText" refType="w" fact="0.5"/>
              <dgm:constr type="h" for="ch" forName="downArrowText" refType="h"/>
              <dgm:constr type="t" for="ch" forName="downArrowText"/>
              <dgm:constr type="r" for="ch" forName="downArrowText" refType="w"/>
              <dgm:constr type="primFontSz" for="ch" ptType="node" op="equ" val="65"/>
            </dgm:constrLst>
          </dgm:else>
        </dgm:choose>
      </dgm:if>
      <dgm:else name="Name5">
        <dgm:choose name="Name6">
          <dgm:if name="Name7" axis="ch" ptType="node" func="cnt" op="gte" val="2">
            <dgm:constrLst>
              <dgm:constr type="w" for="ch" forName="divider" refType="w"/>
              <dgm:constr type="h" for="ch" forName="divider" refType="w" fact="0.2"/>
              <dgm:constr type="h" for="ch" forName="divider" refType="h" op="gte" fact="0.2"/>
              <dgm:constr type="h" for="ch" forName="divider" refType="h" op="lte" fact="0.4"/>
              <dgm:constr type="ctrX" for="ch" forName="divider" refType="w" fact="0.5"/>
              <dgm:constr type="ctrY" for="ch" forName="divider" refType="h" fact="0.5"/>
              <dgm:constr type="w" for="ch" forName="downArrow" refType="w" fact="0.3"/>
              <dgm:constr type="h" for="ch" forName="downArrow" refType="h" fact="0.4"/>
              <dgm:constr type="r" for="ch" forName="downArrow" refType="w" fact="0.9"/>
              <dgm:constr type="t" for="ch" forName="downArrow" refType="h" fact="0.05"/>
              <dgm:constr type="rOff" for="ch" forName="downArrow" refType="w" fact="-0.02"/>
              <dgm:constr type="w" for="ch" forName="downArrowText" refType="w" fact="0.32"/>
              <dgm:constr type="h" for="ch" forName="downArrowText" refType="h" fact="0.42"/>
              <dgm:constr type="t" for="ch" forName="downArrowText"/>
              <dgm:constr type="l" for="ch" forName="downArrowText" refType="w" fact="0.15"/>
              <dgm:constr type="w" for="ch" forName="upArrow" refType="w" fact="0.3"/>
              <dgm:constr type="h" for="ch" forName="upArrow" refType="h" fact="0.4"/>
              <dgm:constr type="b" for="ch" forName="upArrow" refType="h" fact="0.95"/>
              <dgm:constr type="l" for="ch" forName="upArrow" refType="w" fact="0.1"/>
              <dgm:constr type="lOff" for="ch" forName="upArrow" refType="w" fact="0.02"/>
              <dgm:constr type="w" for="ch" forName="upArrowText" refType="w" fact="0.32"/>
              <dgm:constr type="h" for="ch" forName="upArrowText" refType="h" fact="0.42"/>
              <dgm:constr type="b" for="ch" forName="upArrowText" refType="h"/>
              <dgm:constr type="r" for="ch" forName="upArrowText" refType="w" fact="0.85"/>
              <dgm:constr type="primFontSz" for="ch" ptType="node" op="equ" val="65"/>
            </dgm:constrLst>
          </dgm:if>
          <dgm:else name="Name8">
            <dgm:constrLst>
              <dgm:constr type="w" for="ch" forName="downArrow" refType="w" fact="0.4"/>
              <dgm:constr type="h" for="ch" forName="downArrow" refType="h" fact="0.8"/>
              <dgm:constr type="r" for="ch" forName="downArrow" refType="w" fact="0.98"/>
              <dgm:constr type="t" for="ch" forName="downArrow" refType="h" fact="0.05"/>
              <dgm:constr type="rOff" for="ch" forName="downArrow" refType="w" fact="-0.02"/>
              <dgm:constr type="w" for="ch" forName="downArrowText" refType="w" fact="0.5"/>
              <dgm:constr type="h" for="ch" forName="downArrowText" refType="h"/>
              <dgm:constr type="t" for="ch" forName="downArrowText"/>
              <dgm:constr type="l" for="ch" forName="downArrowText"/>
              <dgm:constr type="primFontSz" for="ch" ptType="node" op="equ" val="65"/>
            </dgm:constrLst>
          </dgm:else>
        </dgm:choose>
      </dgm:else>
    </dgm:choose>
    <dgm:ruleLst/>
    <dgm:choose name="Name9">
      <dgm:if name="Name10" axis="ch" ptType="node" func="cnt" op="gte" val="2">
        <dgm:layoutNode name="divider" styleLbl="fgShp">
          <dgm:alg type="sp"/>
          <dgm:choose name="Name11">
            <dgm:if name="Name12" func="var" arg="dir" op="equ" val="norm">
              <dgm:shape xmlns:r="http://schemas.openxmlformats.org/officeDocument/2006/relationships" rot="-5" type="mathMinus" r:blip="">
                <dgm:adjLst/>
              </dgm:shape>
            </dgm:if>
            <dgm:else name="Name13">
              <dgm:shape xmlns:r="http://schemas.openxmlformats.org/officeDocument/2006/relationships" rot="5" type="mathMinus" r:blip="">
                <dgm:adjLst/>
              </dgm:shape>
            </dgm:else>
          </dgm:choose>
          <dgm:presOf/>
          <dgm:constrLst/>
          <dgm:ruleLst/>
        </dgm:layoutNode>
      </dgm:if>
      <dgm:else name="Name14"/>
    </dgm:choose>
    <dgm:forEach name="Name15" axis="ch" ptType="node" cnt="1">
      <dgm:layoutNode name="downArrow" styleLbl="node1">
        <dgm:alg type="sp"/>
        <dgm:shape xmlns:r="http://schemas.openxmlformats.org/officeDocument/2006/relationships" type="downArrow" r:blip="">
          <dgm:adjLst/>
        </dgm:shape>
        <dgm:presOf/>
        <dgm:constrLst/>
        <dgm:ruleLst/>
      </dgm:layoutNode>
      <dgm:layoutNode name="downArrowText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/>
        <dgm:ruleLst>
          <dgm:rule type="primFontSz" val="5" fact="NaN" max="NaN"/>
        </dgm:ruleLst>
      </dgm:layoutNode>
    </dgm:forEach>
    <dgm:forEach name="Name16" axis="ch" ptType="node" st="2" cnt="1">
      <dgm:layoutNode name="upArrow" styleLbl="node1">
        <dgm:alg type="sp"/>
        <dgm:shape xmlns:r="http://schemas.openxmlformats.org/officeDocument/2006/relationships" type="upArrow" r:blip="">
          <dgm:adjLst/>
        </dgm:shape>
        <dgm:presOf/>
        <dgm:constrLst/>
        <dgm:ruleLst/>
      </dgm:layoutNode>
      <dgm:layoutNode name="upArrowText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/>
        <dgm:ruleLst>
          <dgm:rule type="primFontSz" val="5" fact="NaN" max="NaN"/>
        </dgm:ruleLst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SquareAccentList">
  <dgm:title val=""/>
  <dgm:desc val=""/>
  <dgm:catLst>
    <dgm:cat type="list" pri="5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23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  <dgm:cxn modelId="5" srcId="0" destId="20" srcOrd="0" destOrd="0"/>
        <dgm:cxn modelId="6" srcId="20" destId="21" srcOrd="0" destOrd="0"/>
        <dgm:cxn modelId="7" srcId="20" destId="22" srcOrd="1" destOrd="0"/>
        <dgm:cxn modelId="8" srcId="20" destId="23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23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  <dgm:cxn modelId="5" srcId="0" destId="20" srcOrd="0" destOrd="0"/>
        <dgm:cxn modelId="6" srcId="20" destId="21" srcOrd="0" destOrd="0"/>
        <dgm:cxn modelId="7" srcId="20" destId="22" srcOrd="1" destOrd="0"/>
        <dgm:cxn modelId="8" srcId="20" destId="23" srcOrd="2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23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  <dgm:cxn modelId="5" srcId="0" destId="20" srcOrd="0" destOrd="0"/>
        <dgm:cxn modelId="6" srcId="20" destId="21" srcOrd="0" destOrd="0"/>
        <dgm:cxn modelId="7" srcId="20" destId="22" srcOrd="1" destOrd="0"/>
        <dgm:cxn modelId="8" srcId="20" destId="23" srcOrd="2" destOrd="0"/>
      </dgm:cxnLst>
      <dgm:bg/>
      <dgm:whole/>
    </dgm:dataModel>
  </dgm:clrData>
  <dgm:layoutNode name="layout">
    <dgm:varLst>
      <dgm:chMax/>
      <dgm:chPref/>
      <dgm:dir/>
      <dgm:resizeHandles/>
    </dgm:varLst>
    <dgm:choose name="Name0">
      <dgm:if name="Name1" func="var" arg="dir" op="equ" val="norm">
        <dgm:alg type="hierChild">
          <dgm:param type="linDir" val="fromL"/>
          <dgm:param type="vertAlign" val="t"/>
          <dgm:param type="nodeVertAlign" val="t"/>
          <dgm:param type="horzAlign" val="ctr"/>
          <dgm:param type="fallback" val="1D"/>
        </dgm:alg>
      </dgm:if>
      <dgm:else name="Name2">
        <dgm:alg type="hierChild">
          <dgm:param type="linDir" val="fromR"/>
          <dgm:param type="vertAlign" val="t"/>
          <dgm:param type="nodeVertAlign" val="t"/>
          <dgm:param type="horzAlign" val="ctr"/>
          <dgm:param type="fallback" val="1D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Parent" op="equ" val="65"/>
      <dgm:constr type="primFontSz" for="des" forName="Child" op="equ" val="65"/>
      <dgm:constr type="primFontSz" for="des" forName="Child" refType="primFontSz" refFor="des" refForName="Parent" op="lte"/>
      <dgm:constr type="w" for="des" forName="rootComposite" refType="h" refFor="des" refForName="rootComposite" fact="3.0396"/>
      <dgm:constr type="h" for="des" forName="rootComposite" refType="h"/>
      <dgm:constr type="w" for="des" forName="childComposite" refType="w" refFor="des" refForName="rootComposite"/>
      <dgm:constr type="h" for="des" forName="childComposite" refType="h" refFor="des" refForName="rootComposite" fact="0.5205"/>
      <dgm:constr type="sibSp" refType="w" refFor="des" refForName="rootComposite" fact="0.05"/>
      <dgm:constr type="sp" for="des" forName="root" refType="h" refFor="des" refForName="childComposite" fact="0.2855"/>
    </dgm:constrLst>
    <dgm:ruleLst/>
    <dgm:forEach name="Name3" axis="ch">
      <dgm:forEach name="Name4" axis="self" ptType="node" cnt="1">
        <dgm:layoutNode name="root">
          <dgm:varLst>
            <dgm:chMax/>
            <dgm:chPref/>
          </dgm:varLst>
          <dgm:alg type="hierRoot">
            <dgm:param type="hierAlign" val="tL"/>
          </dgm:alg>
          <dgm:shape xmlns:r="http://schemas.openxmlformats.org/officeDocument/2006/relationships" r:blip="">
            <dgm:adjLst/>
          </dgm:shape>
          <dgm:presOf/>
          <dgm:constrLst/>
          <dgm:ruleLst/>
          <dgm:layoutNode name="rootComposite">
            <dgm:varLst/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5">
              <dgm:if name="Name6" func="var" arg="dir" op="equ" val="norm">
                <dgm:constrLst>
                  <dgm:constr type="l" for="ch" forName="Parent" refType="w" fact="0"/>
                  <dgm:constr type="t" for="ch" forName="Parent" refType="h" fact="0"/>
                  <dgm:constr type="w" for="ch" forName="Parent" refType="w"/>
                  <dgm:constr type="h" for="ch" forName="Parent" refType="h" fact="0.6424"/>
                  <dgm:constr type="l" for="ch" forName="ParentAccent" refType="w" fact="0"/>
                  <dgm:constr type="b" for="ch" forName="ParentAccent" refType="h"/>
                  <dgm:constr type="w" for="ch" forName="ParentAccent" refType="w"/>
                  <dgm:constr type="h" for="ch" forName="ParentAccent" refType="h" fact="0.3576"/>
                  <dgm:constr type="l" for="ch" forName="ParentSmallAccent" refType="w" fact="0"/>
                  <dgm:constr type="b" for="ch" forName="ParentSmallAccent" refType="h"/>
                  <dgm:constr type="w" for="ch" forName="ParentSmallAccent" refType="h" fact="0.2233"/>
                  <dgm:constr type="h" for="ch" forName="ParentSmallAccent" refType="h" fact="0.2233"/>
                </dgm:constrLst>
              </dgm:if>
              <dgm:else name="Name7">
                <dgm:constrLst>
                  <dgm:constr type="l" for="ch" forName="Parent" refType="w" fact="0"/>
                  <dgm:constr type="t" for="ch" forName="Parent" refType="h" fact="0"/>
                  <dgm:constr type="w" for="ch" forName="Parent" refType="w"/>
                  <dgm:constr type="h" for="ch" forName="Parent" refType="h" fact="0.6424"/>
                  <dgm:constr type="l" for="ch" forName="ParentAccent" refType="w" fact="0"/>
                  <dgm:constr type="b" for="ch" forName="ParentAccent" refType="h"/>
                  <dgm:constr type="w" for="ch" forName="ParentAccent" refType="w"/>
                  <dgm:constr type="h" for="ch" forName="ParentAccent" refType="h" fact="0.3576"/>
                  <dgm:constr type="r" for="ch" forName="ParentSmallAccent" refType="w"/>
                  <dgm:constr type="b" for="ch" forName="ParentSmallAccent" refType="h"/>
                  <dgm:constr type="w" for="ch" forName="ParentSmallAccent" refType="h" fact="0.2233"/>
                  <dgm:constr type="h" for="ch" forName="ParentSmallAccent" refType="h" fact="0.2233"/>
                </dgm:constrLst>
              </dgm:else>
            </dgm:choose>
            <dgm:ruleLst/>
            <dgm:layoutNode name="ParentAccent" styleLbl="alignNode1">
              <dgm:alg type="sp"/>
              <dgm:shape xmlns:r="http://schemas.openxmlformats.org/officeDocument/2006/relationships" type="rect" r:blip="">
                <dgm:adjLst/>
              </dgm:shape>
              <dgm:presOf/>
            </dgm:layoutNode>
            <dgm:layoutNode name="ParentSmallAccent" styleLbl="fgAcc1">
              <dgm:alg type="sp"/>
              <dgm:shape xmlns:r="http://schemas.openxmlformats.org/officeDocument/2006/relationships" type="rect" r:blip="">
                <dgm:adjLst/>
              </dgm:shape>
              <dgm:presOf/>
            </dgm:layoutNode>
            <dgm:layoutNode name="Parent" styleLbl="revTx">
              <dgm:varLst>
                <dgm:chMax/>
                <dgm:chPref val="4"/>
                <dgm:bulletEnabled val="1"/>
              </dgm:varLst>
              <dgm:choose name="Name8">
                <dgm:if name="Name9" func="var" arg="dir" op="equ" val="norm">
                  <dgm:alg type="tx">
                    <dgm:param type="txAnchorVertCh" val="mid"/>
                    <dgm:param type="parTxLTRAlign" val="l"/>
                  </dgm:alg>
                </dgm:if>
                <dgm:else name="Name10">
                  <dgm:alg type="tx">
                    <dgm:param type="txAnchorVertCh" val="mid"/>
                    <dgm:param type="parTxLTRAlign" val="r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  <dgm:rule type="primFontSz" val="65" fact="NaN" max="NaN"/>
              </dgm:ruleLst>
            </dgm:layoutNode>
          </dgm:layoutNode>
          <dgm:layoutNode name="childShape">
            <dgm:varLst>
              <dgm:chMax val="0"/>
              <dgm:chPref val="0"/>
            </dgm:varLst>
            <dgm:alg type="hierChild">
              <dgm:param type="chAlign" val="r"/>
              <dgm:param type="linDir" val="fromT"/>
              <dgm:param type="fallback" val="2D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node">
                <dgm:layoutNode name="childComposite">
                  <dgm:varLst>
                    <dgm:chMax val="0"/>
                    <dgm:chPref val="0"/>
                  </dgm:varLst>
                  <dgm:alg type="composite"/>
                  <dgm:shape xmlns:r="http://schemas.openxmlformats.org/officeDocument/2006/relationships" r:blip="">
                    <dgm:adjLst/>
                  </dgm:shape>
                  <dgm:presOf/>
                  <dgm:choose name="Name13">
                    <dgm:if name="Name14" func="var" arg="dir" op="equ" val="norm">
                      <dgm:constrLst>
                        <dgm:constr type="w" for="ch" forName="ChildAccent" refType="h" fact="0.429"/>
                        <dgm:constr type="h" for="ch" forName="ChildAccent" refType="h" fact="0.429"/>
                        <dgm:constr type="l" for="ch" forName="ChildAccent" refType="w" fact="0"/>
                        <dgm:constr type="t" for="ch" forName="ChildAccent" refType="h" fact="0.2855"/>
                        <dgm:constr type="w" for="ch" forName="Child" refType="w" fact="0.93"/>
                        <dgm:constr type="h" for="ch" forName="Child" refType="h"/>
                        <dgm:constr type="l" for="ch" forName="Child" refType="w" fact="0.07"/>
                        <dgm:constr type="t" for="ch" forName="Child" refType="h" fact="0"/>
                      </dgm:constrLst>
                    </dgm:if>
                    <dgm:else name="Name15">
                      <dgm:constrLst>
                        <dgm:constr type="w" for="ch" forName="ChildAccent" refType="h" fact="0.429"/>
                        <dgm:constr type="h" for="ch" forName="ChildAccent" refType="h" fact="0.429"/>
                        <dgm:constr type="r" for="ch" forName="ChildAccent" refType="w"/>
                        <dgm:constr type="t" for="ch" forName="ChildAccent" refType="h" fact="0.2855"/>
                        <dgm:constr type="w" for="ch" forName="Child" refType="w" fact="0.93"/>
                        <dgm:constr type="h" for="ch" forName="Child" refType="h"/>
                        <dgm:constr type="r" for="ch" forName="Child" refType="w" fact="0.93"/>
                        <dgm:constr type="t" for="ch" forName="Child" refType="h" fact="0"/>
                      </dgm:constrLst>
                    </dgm:else>
                  </dgm:choose>
                  <dgm:ruleLst/>
                  <dgm:layoutNode name="ChildAccent" styleLbl="solidFgAcc1">
                    <dgm:alg type="sp"/>
                    <dgm:shape xmlns:r="http://schemas.openxmlformats.org/officeDocument/2006/relationships" type="rect" r:blip="">
                      <dgm:adjLst/>
                    </dgm:shape>
                    <dgm:presOf/>
                  </dgm:layoutNode>
                  <dgm:layoutNode name="Child" styleLbl="revTx">
                    <dgm:varLst>
                      <dgm:chMax val="0"/>
                      <dgm:chPref val="0"/>
                      <dgm:bulletEnabled val="1"/>
                    </dgm:varLst>
                    <dgm:choose name="Name16">
                      <dgm:if name="Name17" func="var" arg="dir" op="equ" val="norm">
                        <dgm:alg type="tx">
                          <dgm:param type="txAnchorVertCh" val="mid"/>
                          <dgm:param type="parTxLTRAlign" val="l"/>
                        </dgm:alg>
                      </dgm:if>
                      <dgm:else name="Name18">
                        <dgm:alg type="tx">
                          <dgm:param type="txAnchorVertCh" val="mid"/>
                          <dgm:param type="parTxLTRAlign" val="r"/>
                        </dgm:alg>
                      </dgm:else>
                    </dgm:choose>
                    <dgm:shape xmlns:r="http://schemas.openxmlformats.org/officeDocument/2006/relationships" type="rect" r:blip="">
                      <dgm:adjLst/>
                    </dgm:shape>
                    <dgm:presOf axis="desOrSelf" ptType="node node"/>
                    <dgm:ruleLst>
                      <dgm:rule type="primFontSz" val="5" fact="NaN" max="NaN"/>
                    </dgm:ruleLst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922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922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E26B5F30-7E7B-4B5C-9994-E9104EC12532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7952340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246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7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noProof="0" smtClean="0"/>
              <a:t>Klepnutím lze upravit styly předlohy textu.</a:t>
            </a:r>
          </a:p>
          <a:p>
            <a:pPr lvl="1"/>
            <a:r>
              <a:rPr lang="cs-CZ" noProof="0" smtClean="0"/>
              <a:t>Druhá úroveň</a:t>
            </a:r>
          </a:p>
          <a:p>
            <a:pPr lvl="2"/>
            <a:r>
              <a:rPr lang="cs-CZ" noProof="0" smtClean="0"/>
              <a:t>Třetí úroveň</a:t>
            </a:r>
          </a:p>
          <a:p>
            <a:pPr lvl="3"/>
            <a:r>
              <a:rPr lang="cs-CZ" noProof="0" smtClean="0"/>
              <a:t>Čtvrtá úroveň</a:t>
            </a:r>
          </a:p>
          <a:p>
            <a:pPr lvl="4"/>
            <a:r>
              <a:rPr lang="cs-CZ" noProof="0" smtClean="0"/>
              <a:t>Pátá úroveň</a:t>
            </a:r>
          </a:p>
        </p:txBody>
      </p:sp>
      <p:sp>
        <p:nvSpPr>
          <p:cNvPr id="717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17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A23B6440-EB63-4298-9C4C-8A7380B189F1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0179992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C8397032-B8E2-4323-883F-AA7FF977D84B}" type="slidenum">
              <a:rPr lang="cs-CZ" altLang="cs-CZ" smtClean="0"/>
              <a:pPr eaLnBrk="1" hangingPunct="1"/>
              <a:t>2</a:t>
            </a:fld>
            <a:endParaRPr lang="cs-CZ" altLang="cs-CZ" smtClean="0"/>
          </a:p>
        </p:txBody>
      </p:sp>
      <p:sp>
        <p:nvSpPr>
          <p:cNvPr id="634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228600" indent="-228600" eaLnBrk="1" hangingPunct="1">
              <a:buFontTx/>
              <a:buAutoNum type="arabicPeriod"/>
            </a:pPr>
            <a:r>
              <a:rPr lang="cs-CZ" altLang="cs-CZ" smtClean="0"/>
              <a:t>Prezentace není výkladem autorskoprávním, proto se vědomě v běžných souvislostech upouští od používání terminologie autorského práva. Výklad ovšem samozřejmě respektuje autorskoprávní význam jeho obsahu. </a:t>
            </a:r>
          </a:p>
          <a:p>
            <a:pPr marL="228600" indent="-228600" eaLnBrk="1" hangingPunct="1">
              <a:buFontTx/>
              <a:buAutoNum type="arabicPeriod"/>
            </a:pPr>
            <a:r>
              <a:rPr lang="cs-CZ" altLang="cs-CZ" smtClean="0"/>
              <a:t>V prezentaci se také převážně neodkazuje na konkrétní ustanovení AZ – to je k dispozici v tabulce na závěr příspěvku autorů ve sborníku z konference.</a:t>
            </a:r>
          </a:p>
        </p:txBody>
      </p:sp>
    </p:spTree>
    <p:extLst>
      <p:ext uri="{BB962C8B-B14F-4D97-AF65-F5344CB8AC3E}">
        <p14:creationId xmlns:p14="http://schemas.microsoft.com/office/powerpoint/2010/main" val="350278320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45B1D0B5-ADE6-4743-8AE2-39C1C7CF6702}" type="slidenum">
              <a:rPr lang="cs-CZ" altLang="cs-CZ" smtClean="0"/>
              <a:pPr eaLnBrk="1" hangingPunct="1"/>
              <a:t>16</a:t>
            </a:fld>
            <a:endParaRPr lang="cs-CZ" altLang="cs-CZ" smtClean="0"/>
          </a:p>
        </p:txBody>
      </p:sp>
      <p:sp>
        <p:nvSpPr>
          <p:cNvPr id="747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47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cs-CZ" altLang="cs-CZ" smtClean="0"/>
              <a:t>2."počítačové programy" – také (aspoň složitější)  interaktivní programy, zejména hry, výukové materiály</a:t>
            </a:r>
          </a:p>
          <a:p>
            <a:pPr eaLnBrk="1" hangingPunct="1"/>
            <a:r>
              <a:rPr lang="cs-CZ" altLang="cs-CZ" smtClean="0"/>
              <a:t>3. Zamezit MOŽNOSTI zhotovit kopii – např. nepůjčit kazetu někomu, kdo přijde do knihovny s double-deckerem (?) Totéž vhodné i u digitálních knih – tiskový výstup ovšem bez problémů.</a:t>
            </a:r>
          </a:p>
          <a:p>
            <a:pPr eaLnBrk="1" hangingPunct="1"/>
            <a:r>
              <a:rPr lang="cs-CZ" altLang="cs-CZ" smtClean="0"/>
              <a:t>5. reálně prezenční půjčování i reformátů na mikrofilmu (a jiném hmotném nosiči), i když se tak v zákoně neoznačuje. POZOR! Mikrodokumenty, jež nebyly ve smyslu AZ vydány – nebo nejde o volné předměty práv, nelze půjčovat absenčně!</a:t>
            </a:r>
          </a:p>
          <a:p>
            <a:pPr eaLnBrk="1" hangingPunct="1"/>
            <a:endParaRPr lang="cs-CZ" altLang="cs-CZ" smtClean="0"/>
          </a:p>
          <a:p>
            <a:pPr eaLnBrk="1" hangingPunct="1"/>
            <a:endParaRPr lang="cs-CZ" altLang="cs-CZ" smtClean="0"/>
          </a:p>
        </p:txBody>
      </p:sp>
    </p:spTree>
    <p:extLst>
      <p:ext uri="{BB962C8B-B14F-4D97-AF65-F5344CB8AC3E}">
        <p14:creationId xmlns:p14="http://schemas.microsoft.com/office/powerpoint/2010/main" val="392216758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2A9DFFAE-FF25-4616-8B21-4CC7FF4888B9}" type="slidenum">
              <a:rPr lang="cs-CZ" altLang="cs-CZ" smtClean="0"/>
              <a:pPr eaLnBrk="1" hangingPunct="1"/>
              <a:t>17</a:t>
            </a:fld>
            <a:endParaRPr lang="cs-CZ" altLang="cs-CZ" smtClean="0"/>
          </a:p>
        </p:txBody>
      </p:sp>
      <p:sp>
        <p:nvSpPr>
          <p:cNvPr id="757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57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cs-CZ" altLang="cs-CZ" smtClean="0"/>
              <a:t>"Zveřejněné" ve smyslu AZ – v této souvislosti tedy, pokud došlo k oprávněnému převodu vlastnictví k nosiči na knihovnu</a:t>
            </a:r>
          </a:p>
          <a:p>
            <a:pPr eaLnBrk="1" hangingPunct="1"/>
            <a:endParaRPr lang="cs-CZ" altLang="cs-CZ" smtClean="0"/>
          </a:p>
        </p:txBody>
      </p:sp>
    </p:spTree>
    <p:extLst>
      <p:ext uri="{BB962C8B-B14F-4D97-AF65-F5344CB8AC3E}">
        <p14:creationId xmlns:p14="http://schemas.microsoft.com/office/powerpoint/2010/main" val="308542103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0083E978-CDEE-4416-B8A7-F693FE43C129}" type="slidenum">
              <a:rPr lang="cs-CZ" altLang="cs-CZ" smtClean="0"/>
              <a:pPr eaLnBrk="1" hangingPunct="1"/>
              <a:t>19</a:t>
            </a:fld>
            <a:endParaRPr lang="cs-CZ" altLang="cs-CZ" smtClean="0"/>
          </a:p>
        </p:txBody>
      </p:sp>
      <p:sp>
        <p:nvSpPr>
          <p:cNvPr id="768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26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smtClean="0">
                <a:solidFill>
                  <a:schemeClr val="folHlink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Disertace tedy – striktně vzato – nikoli samoobslužně na pronajatém zařízení, na objednávku jako tiskový výstup z reformátu, pouze pro osobu, jež je přítomna v knihovně, škole atd.</a:t>
            </a:r>
          </a:p>
          <a:p>
            <a:pPr eaLnBrk="1" hangingPunct="1">
              <a:defRPr/>
            </a:pPr>
            <a:r>
              <a:rPr lang="cs-CZ" smtClean="0">
                <a:solidFill>
                  <a:schemeClr val="folHlink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Pronajímání skenerů pro digitální výstup – ne (ale komplet skener+tiskárna, s "tvrdým" omezením na reprografický výstup, ano).</a:t>
            </a:r>
          </a:p>
          <a:p>
            <a:pPr eaLnBrk="1" hangingPunct="1">
              <a:defRPr/>
            </a:pPr>
            <a:r>
              <a:rPr lang="cs-CZ" smtClean="0">
                <a:solidFill>
                  <a:schemeClr val="folHlink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Rozsah kopírovaní není omezen – na rozdíl od řady zemí (Velká Británie, Itálie, Polsko).</a:t>
            </a:r>
          </a:p>
        </p:txBody>
      </p:sp>
    </p:spTree>
    <p:extLst>
      <p:ext uri="{BB962C8B-B14F-4D97-AF65-F5344CB8AC3E}">
        <p14:creationId xmlns:p14="http://schemas.microsoft.com/office/powerpoint/2010/main" val="427761637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0644F9AC-DB9C-452D-9473-F3E20FEBF2BA}" type="slidenum">
              <a:rPr lang="cs-CZ" altLang="cs-CZ" smtClean="0"/>
              <a:pPr eaLnBrk="1" hangingPunct="1"/>
              <a:t>20</a:t>
            </a:fld>
            <a:endParaRPr lang="cs-CZ" altLang="cs-CZ" smtClean="0"/>
          </a:p>
        </p:txBody>
      </p:sp>
      <p:sp>
        <p:nvSpPr>
          <p:cNvPr id="788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29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smtClean="0">
                <a:solidFill>
                  <a:schemeClr val="folHlink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ad 2. – e-DoDo – bude poskytováno v rámci smluvní licence, tedy případně zvlášť evidovat</a:t>
            </a:r>
          </a:p>
          <a:p>
            <a:pPr eaLnBrk="1" hangingPunct="1">
              <a:defRPr/>
            </a:pPr>
            <a:r>
              <a:rPr lang="cs-CZ" smtClean="0">
                <a:solidFill>
                  <a:schemeClr val="folHlink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ad 3. – zahrnutí tiskáren je v principu oprávněné, ne však způsob, jak stanovuje konečné znění (včetně kopírek)</a:t>
            </a:r>
          </a:p>
        </p:txBody>
      </p:sp>
    </p:spTree>
    <p:extLst>
      <p:ext uri="{BB962C8B-B14F-4D97-AF65-F5344CB8AC3E}">
        <p14:creationId xmlns:p14="http://schemas.microsoft.com/office/powerpoint/2010/main" val="209575375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1CC5E05B-8283-475B-BEBE-0ACBD9BC20A5}" type="slidenum">
              <a:rPr lang="cs-CZ" altLang="cs-CZ" smtClean="0"/>
              <a:pPr eaLnBrk="1" hangingPunct="1"/>
              <a:t>21</a:t>
            </a:fld>
            <a:endParaRPr lang="cs-CZ" altLang="cs-CZ" smtClean="0"/>
          </a:p>
        </p:txBody>
      </p:sp>
      <p:sp>
        <p:nvSpPr>
          <p:cNvPr id="778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8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cs-CZ" smtClean="0">
              <a:solidFill>
                <a:schemeClr val="folHlink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83112517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9875" name="Zástupný symbol pro poznámky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cs-CZ" altLang="cs-CZ" smtClean="0"/>
          </a:p>
        </p:txBody>
      </p:sp>
      <p:sp>
        <p:nvSpPr>
          <p:cNvPr id="79876" name="Zástupný symbol pro číslo snímku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96702437-0CFE-4BBC-A790-8205E3055139}" type="slidenum">
              <a:rPr lang="cs-CZ" altLang="cs-CZ" smtClean="0"/>
              <a:pPr eaLnBrk="1" hangingPunct="1"/>
              <a:t>24</a:t>
            </a:fld>
            <a:endParaRPr lang="cs-CZ" altLang="cs-CZ" smtClean="0"/>
          </a:p>
        </p:txBody>
      </p:sp>
    </p:spTree>
    <p:extLst>
      <p:ext uri="{BB962C8B-B14F-4D97-AF65-F5344CB8AC3E}">
        <p14:creationId xmlns:p14="http://schemas.microsoft.com/office/powerpoint/2010/main" val="133770084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005AF73D-8645-49CD-966F-EBEF27FA6B95}" type="slidenum">
              <a:rPr lang="cs-CZ" altLang="cs-CZ" smtClean="0"/>
              <a:pPr eaLnBrk="1" hangingPunct="1"/>
              <a:t>25</a:t>
            </a:fld>
            <a:endParaRPr lang="cs-CZ" altLang="cs-CZ" smtClean="0"/>
          </a:p>
        </p:txBody>
      </p:sp>
      <p:sp>
        <p:nvSpPr>
          <p:cNvPr id="808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65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smtClean="0">
                <a:solidFill>
                  <a:schemeClr val="folHlink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Bod 3 osnovy</a:t>
            </a:r>
          </a:p>
        </p:txBody>
      </p:sp>
    </p:spTree>
    <p:extLst>
      <p:ext uri="{BB962C8B-B14F-4D97-AF65-F5344CB8AC3E}">
        <p14:creationId xmlns:p14="http://schemas.microsoft.com/office/powerpoint/2010/main" val="264315919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96E1948F-FC70-4D2D-9921-F46B00E030DC}" type="slidenum">
              <a:rPr lang="cs-CZ" altLang="cs-CZ" smtClean="0"/>
              <a:pPr eaLnBrk="1" hangingPunct="1"/>
              <a:t>26</a:t>
            </a:fld>
            <a:endParaRPr lang="cs-CZ" altLang="cs-CZ" smtClean="0"/>
          </a:p>
        </p:txBody>
      </p:sp>
      <p:sp>
        <p:nvSpPr>
          <p:cNvPr id="819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06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cs-CZ" smtClean="0">
              <a:solidFill>
                <a:schemeClr val="folHlink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27272654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75B6928F-DC26-46EB-9D01-382373E22809}" type="slidenum">
              <a:rPr lang="cs-CZ" altLang="cs-CZ" smtClean="0"/>
              <a:pPr eaLnBrk="1" hangingPunct="1"/>
              <a:t>28</a:t>
            </a:fld>
            <a:endParaRPr lang="cs-CZ" altLang="cs-CZ" smtClean="0"/>
          </a:p>
        </p:txBody>
      </p:sp>
      <p:sp>
        <p:nvSpPr>
          <p:cNvPr id="829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47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dirty="0" smtClean="0">
                <a:solidFill>
                  <a:schemeClr val="folHlink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MRS – meziknihovní reprografické služby</a:t>
            </a:r>
          </a:p>
          <a:p>
            <a:pPr eaLnBrk="1" hangingPunct="1">
              <a:defRPr/>
            </a:pPr>
            <a:r>
              <a:rPr lang="cs-CZ" dirty="0" smtClean="0">
                <a:solidFill>
                  <a:schemeClr val="folHlink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disertace – "nikoli přímé dodání kopie" – není naplněna podmínka přítomnosti uživatele v knihovně</a:t>
            </a:r>
          </a:p>
          <a:p>
            <a:pPr eaLnBrk="1" hangingPunct="1">
              <a:defRPr/>
            </a:pPr>
            <a:r>
              <a:rPr lang="cs-CZ" dirty="0" smtClean="0">
                <a:solidFill>
                  <a:schemeClr val="folHlink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DRM – Digital </a:t>
            </a:r>
            <a:r>
              <a:rPr lang="cs-CZ" dirty="0" err="1" smtClean="0">
                <a:solidFill>
                  <a:schemeClr val="folHlink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Rights</a:t>
            </a:r>
            <a:r>
              <a:rPr lang="cs-CZ" dirty="0" smtClean="0">
                <a:solidFill>
                  <a:schemeClr val="folHlink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Management – správa digitálních práv – použití </a:t>
            </a:r>
            <a:r>
              <a:rPr lang="cs-CZ" dirty="0" err="1" smtClean="0">
                <a:solidFill>
                  <a:schemeClr val="folHlink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Secure</a:t>
            </a:r>
            <a:r>
              <a:rPr lang="cs-CZ" dirty="0" smtClean="0">
                <a:solidFill>
                  <a:schemeClr val="folHlink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cs-CZ" dirty="0" err="1" smtClean="0">
                <a:solidFill>
                  <a:schemeClr val="folHlink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Electronic</a:t>
            </a:r>
            <a:r>
              <a:rPr lang="cs-CZ" dirty="0" smtClean="0">
                <a:solidFill>
                  <a:schemeClr val="folHlink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cs-CZ" dirty="0" err="1" smtClean="0">
                <a:solidFill>
                  <a:schemeClr val="folHlink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Delivery</a:t>
            </a:r>
            <a:r>
              <a:rPr lang="cs-CZ" dirty="0" smtClean="0">
                <a:solidFill>
                  <a:schemeClr val="folHlink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nebo Ariel (?)</a:t>
            </a:r>
          </a:p>
        </p:txBody>
      </p:sp>
    </p:spTree>
    <p:extLst>
      <p:ext uri="{BB962C8B-B14F-4D97-AF65-F5344CB8AC3E}">
        <p14:creationId xmlns:p14="http://schemas.microsoft.com/office/powerpoint/2010/main" val="94591414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6B5C674A-B22E-40E9-8F80-75C8AADC6089}" type="slidenum">
              <a:rPr lang="cs-CZ" altLang="cs-CZ" smtClean="0"/>
              <a:pPr eaLnBrk="1" hangingPunct="1"/>
              <a:t>30</a:t>
            </a:fld>
            <a:endParaRPr lang="cs-CZ" altLang="cs-CZ" smtClean="0"/>
          </a:p>
        </p:txBody>
      </p:sp>
      <p:sp>
        <p:nvSpPr>
          <p:cNvPr id="839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44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cs-CZ" smtClean="0">
              <a:solidFill>
                <a:schemeClr val="folHlink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eaLnBrk="1" hangingPunct="1">
              <a:defRPr/>
            </a:pPr>
            <a:r>
              <a:rPr lang="cs-CZ" smtClean="0">
                <a:solidFill>
                  <a:schemeClr val="folHlink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1. První bod jen pro úplnost – vlastně není předmětem výkladu</a:t>
            </a:r>
          </a:p>
          <a:p>
            <a:pPr eaLnBrk="1" hangingPunct="1">
              <a:defRPr/>
            </a:pPr>
            <a:r>
              <a:rPr lang="cs-CZ" smtClean="0">
                <a:solidFill>
                  <a:schemeClr val="folHlink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2.1. "Volné dílo" – nejde-li o přepis, ale reprodukci určitého vydání – musí být volné nejen z hlediska "hlavního" díla, ale i případných ilustrací, typografické aj. úpravy, práva nakladatele.</a:t>
            </a:r>
          </a:p>
          <a:p>
            <a:pPr eaLnBrk="1" hangingPunct="1">
              <a:defRPr/>
            </a:pPr>
            <a:r>
              <a:rPr lang="cs-CZ" smtClean="0">
                <a:solidFill>
                  <a:schemeClr val="folHlink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V nadcházejících letech třeba počítat s dalšími projekty na digitalizaci zvukových, příp. audiovizuálních záznamů – lhůty 50 let od pořízení(produkce, resp. zveřejnění/vydání/sdělování.</a:t>
            </a:r>
          </a:p>
          <a:p>
            <a:pPr eaLnBrk="1" hangingPunct="1">
              <a:defRPr/>
            </a:pPr>
            <a:endParaRPr lang="cs-CZ" smtClean="0">
              <a:solidFill>
                <a:schemeClr val="folHlink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47089902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9964552D-80AE-4A87-8307-CFAD59B77895}" type="slidenum">
              <a:rPr lang="cs-CZ" altLang="cs-CZ" smtClean="0"/>
              <a:pPr eaLnBrk="1" hangingPunct="1"/>
              <a:t>3</a:t>
            </a:fld>
            <a:endParaRPr lang="cs-CZ" altLang="cs-CZ" smtClean="0"/>
          </a:p>
        </p:txBody>
      </p:sp>
      <p:sp>
        <p:nvSpPr>
          <p:cNvPr id="64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cs-CZ" altLang="cs-CZ" smtClean="0"/>
              <a:t>Hlavní body, co se bude vykládat.</a:t>
            </a:r>
          </a:p>
        </p:txBody>
      </p:sp>
    </p:spTree>
    <p:extLst>
      <p:ext uri="{BB962C8B-B14F-4D97-AF65-F5344CB8AC3E}">
        <p14:creationId xmlns:p14="http://schemas.microsoft.com/office/powerpoint/2010/main" val="85859889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23B6440-EB63-4298-9C4C-8A7380B189F1}" type="slidenum">
              <a:rPr lang="cs-CZ" smtClean="0"/>
              <a:pPr>
                <a:defRPr/>
              </a:pPr>
              <a:t>31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9316099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DC13A776-B839-476A-97EF-112935ACA135}" type="slidenum">
              <a:rPr lang="cs-CZ" altLang="cs-CZ" smtClean="0"/>
              <a:pPr eaLnBrk="1" hangingPunct="1"/>
              <a:t>38</a:t>
            </a:fld>
            <a:endParaRPr lang="cs-CZ" altLang="cs-CZ" smtClean="0"/>
          </a:p>
        </p:txBody>
      </p:sp>
      <p:sp>
        <p:nvSpPr>
          <p:cNvPr id="849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67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smtClean="0">
                <a:solidFill>
                  <a:schemeClr val="folHlink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Bod 4 osnovy</a:t>
            </a:r>
          </a:p>
        </p:txBody>
      </p:sp>
    </p:spTree>
    <p:extLst>
      <p:ext uri="{BB962C8B-B14F-4D97-AF65-F5344CB8AC3E}">
        <p14:creationId xmlns:p14="http://schemas.microsoft.com/office/powerpoint/2010/main" val="411155960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E770EBBC-54D8-404B-92DF-18E8C237B022}" type="slidenum">
              <a:rPr lang="cs-CZ" altLang="cs-CZ" smtClean="0"/>
              <a:pPr eaLnBrk="1" hangingPunct="1"/>
              <a:t>40</a:t>
            </a:fld>
            <a:endParaRPr lang="cs-CZ" altLang="cs-CZ" smtClean="0"/>
          </a:p>
        </p:txBody>
      </p:sp>
      <p:sp>
        <p:nvSpPr>
          <p:cNvPr id="860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49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smtClean="0">
                <a:solidFill>
                  <a:schemeClr val="folHlink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Bod 6 osnovy</a:t>
            </a:r>
          </a:p>
          <a:p>
            <a:pPr eaLnBrk="1" hangingPunct="1">
              <a:defRPr/>
            </a:pPr>
            <a:r>
              <a:rPr lang="cs-CZ" smtClean="0">
                <a:solidFill>
                  <a:schemeClr val="folHlink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obdobně i katalogy dalších sbírkových institucí – archivu, muzea, galerie</a:t>
            </a:r>
          </a:p>
        </p:txBody>
      </p:sp>
    </p:spTree>
    <p:extLst>
      <p:ext uri="{BB962C8B-B14F-4D97-AF65-F5344CB8AC3E}">
        <p14:creationId xmlns:p14="http://schemas.microsoft.com/office/powerpoint/2010/main" val="135629828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F9C2DD19-AE82-4044-A351-D87E0A149AC7}" type="slidenum">
              <a:rPr lang="cs-CZ" altLang="cs-CZ" smtClean="0"/>
              <a:pPr eaLnBrk="1" hangingPunct="1"/>
              <a:t>41</a:t>
            </a:fld>
            <a:endParaRPr lang="cs-CZ" altLang="cs-CZ" smtClean="0"/>
          </a:p>
        </p:txBody>
      </p:sp>
      <p:sp>
        <p:nvSpPr>
          <p:cNvPr id="870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70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altLang="cs-CZ" smtClean="0"/>
          </a:p>
        </p:txBody>
      </p:sp>
    </p:spTree>
    <p:extLst>
      <p:ext uri="{BB962C8B-B14F-4D97-AF65-F5344CB8AC3E}">
        <p14:creationId xmlns:p14="http://schemas.microsoft.com/office/powerpoint/2010/main" val="83724718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A8D43207-F477-46FD-9A84-BE5D1307B41C}" type="slidenum">
              <a:rPr lang="cs-CZ" altLang="cs-CZ" smtClean="0"/>
              <a:pPr eaLnBrk="1" hangingPunct="1"/>
              <a:t>42</a:t>
            </a:fld>
            <a:endParaRPr lang="cs-CZ" altLang="cs-CZ" smtClean="0"/>
          </a:p>
        </p:txBody>
      </p:sp>
      <p:sp>
        <p:nvSpPr>
          <p:cNvPr id="880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80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altLang="cs-CZ" smtClean="0"/>
          </a:p>
        </p:txBody>
      </p:sp>
    </p:spTree>
    <p:extLst>
      <p:ext uri="{BB962C8B-B14F-4D97-AF65-F5344CB8AC3E}">
        <p14:creationId xmlns:p14="http://schemas.microsoft.com/office/powerpoint/2010/main" val="245143730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36B77E1F-A622-485A-AB3A-C9681933E4CC}" type="slidenum">
              <a:rPr lang="cs-CZ" altLang="cs-CZ" smtClean="0"/>
              <a:pPr eaLnBrk="1" hangingPunct="1"/>
              <a:t>43</a:t>
            </a:fld>
            <a:endParaRPr lang="cs-CZ" altLang="cs-CZ" smtClean="0"/>
          </a:p>
        </p:txBody>
      </p:sp>
      <p:sp>
        <p:nvSpPr>
          <p:cNvPr id="890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11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Výklad pojmu "</a:t>
            </a:r>
            <a:r>
              <a:rPr lang="cs-CZ" b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konkludentní</a:t>
            </a:r>
            <a:r>
              <a:rPr lang="cs-CZ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právní úkon" - nevýslovně učiněný právní úkon (jednáním – ale třeba i opomenutím)</a:t>
            </a:r>
            <a:r>
              <a:rPr lang="cs-CZ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90380348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0115" name="Zástupný symbol pro poznámky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cs-CZ" altLang="cs-CZ" smtClean="0"/>
          </a:p>
        </p:txBody>
      </p:sp>
      <p:sp>
        <p:nvSpPr>
          <p:cNvPr id="90116" name="Zástupný symbol pro číslo snímku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12CED49F-B056-4E2B-B6BA-2BF7F840D0EE}" type="slidenum">
              <a:rPr lang="cs-CZ" altLang="cs-CZ" smtClean="0"/>
              <a:pPr eaLnBrk="1" hangingPunct="1"/>
              <a:t>45</a:t>
            </a:fld>
            <a:endParaRPr lang="cs-CZ" altLang="cs-CZ" smtClean="0"/>
          </a:p>
        </p:txBody>
      </p:sp>
    </p:spTree>
    <p:extLst>
      <p:ext uri="{BB962C8B-B14F-4D97-AF65-F5344CB8AC3E}">
        <p14:creationId xmlns:p14="http://schemas.microsoft.com/office/powerpoint/2010/main" val="1831197331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1139" name="Zástupný symbol pro poznámky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cs-CZ" altLang="cs-CZ" smtClean="0"/>
          </a:p>
        </p:txBody>
      </p:sp>
      <p:sp>
        <p:nvSpPr>
          <p:cNvPr id="91140" name="Zástupný symbol pro číslo snímku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E22D919F-A298-44A6-9B14-8F7EFACD6AAE}" type="slidenum">
              <a:rPr lang="cs-CZ" altLang="cs-CZ" smtClean="0"/>
              <a:pPr eaLnBrk="1" hangingPunct="1"/>
              <a:t>46</a:t>
            </a:fld>
            <a:endParaRPr lang="cs-CZ" altLang="cs-CZ" smtClean="0"/>
          </a:p>
        </p:txBody>
      </p:sp>
    </p:spTree>
    <p:extLst>
      <p:ext uri="{BB962C8B-B14F-4D97-AF65-F5344CB8AC3E}">
        <p14:creationId xmlns:p14="http://schemas.microsoft.com/office/powerpoint/2010/main" val="2428176384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3678876A-699F-4737-B644-6E7F6AE3B0EE}" type="slidenum">
              <a:rPr lang="cs-CZ" altLang="cs-CZ" smtClean="0"/>
              <a:pPr eaLnBrk="1" hangingPunct="1"/>
              <a:t>47</a:t>
            </a:fld>
            <a:endParaRPr lang="cs-CZ" altLang="cs-CZ" smtClean="0"/>
          </a:p>
        </p:txBody>
      </p:sp>
      <p:sp>
        <p:nvSpPr>
          <p:cNvPr id="921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altLang="cs-CZ" smtClean="0"/>
          </a:p>
        </p:txBody>
      </p:sp>
    </p:spTree>
    <p:extLst>
      <p:ext uri="{BB962C8B-B14F-4D97-AF65-F5344CB8AC3E}">
        <p14:creationId xmlns:p14="http://schemas.microsoft.com/office/powerpoint/2010/main" val="2031231798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5C7A9A0-29FC-4239-9FDD-38E9C03B27B8}" type="slidenum">
              <a:rPr lang="cs-CZ" altLang="cs-CZ"/>
              <a:pPr/>
              <a:t>48</a:t>
            </a:fld>
            <a:endParaRPr lang="cs-CZ" altLang="cs-CZ"/>
          </a:p>
        </p:txBody>
      </p:sp>
      <p:sp>
        <p:nvSpPr>
          <p:cNvPr id="3420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20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422840989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CA88CCD6-8457-48F1-B44F-D3F5AD74AE87}" type="slidenum">
              <a:rPr lang="cs-CZ" altLang="cs-CZ" smtClean="0"/>
              <a:pPr eaLnBrk="1" hangingPunct="1"/>
              <a:t>6</a:t>
            </a:fld>
            <a:endParaRPr lang="cs-CZ" altLang="cs-CZ" smtClean="0"/>
          </a:p>
        </p:txBody>
      </p:sp>
      <p:sp>
        <p:nvSpPr>
          <p:cNvPr id="655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5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altLang="cs-CZ" smtClean="0"/>
          </a:p>
        </p:txBody>
      </p:sp>
    </p:spTree>
    <p:extLst>
      <p:ext uri="{BB962C8B-B14F-4D97-AF65-F5344CB8AC3E}">
        <p14:creationId xmlns:p14="http://schemas.microsoft.com/office/powerpoint/2010/main" val="2971368143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5C7C5C0-E9B1-4495-BE4F-5B623EA2CD33}" type="slidenum">
              <a:rPr lang="cs-CZ" altLang="cs-CZ"/>
              <a:pPr/>
              <a:t>49</a:t>
            </a:fld>
            <a:endParaRPr lang="cs-CZ" altLang="cs-CZ"/>
          </a:p>
        </p:txBody>
      </p:sp>
      <p:sp>
        <p:nvSpPr>
          <p:cNvPr id="3430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30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274949238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156F544-7B67-4D2C-8AE4-1B60ED63AE0A}" type="slidenum">
              <a:rPr lang="cs-CZ" altLang="cs-CZ"/>
              <a:pPr/>
              <a:t>56</a:t>
            </a:fld>
            <a:endParaRPr lang="cs-CZ" altLang="cs-CZ"/>
          </a:p>
        </p:txBody>
      </p:sp>
      <p:sp>
        <p:nvSpPr>
          <p:cNvPr id="3717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17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604328354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C4E63923-9BE3-44E3-B12D-8C8296289B7F}" type="slidenum">
              <a:rPr lang="cs-CZ" altLang="cs-CZ" smtClean="0"/>
              <a:pPr eaLnBrk="1" hangingPunct="1"/>
              <a:t>57</a:t>
            </a:fld>
            <a:endParaRPr lang="cs-CZ" altLang="cs-CZ" smtClean="0"/>
          </a:p>
        </p:txBody>
      </p:sp>
      <p:sp>
        <p:nvSpPr>
          <p:cNvPr id="931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5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smtClean="0">
                <a:solidFill>
                  <a:schemeClr val="folHlink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Bod 7 osnovy</a:t>
            </a:r>
          </a:p>
        </p:txBody>
      </p:sp>
    </p:spTree>
    <p:extLst>
      <p:ext uri="{BB962C8B-B14F-4D97-AF65-F5344CB8AC3E}">
        <p14:creationId xmlns:p14="http://schemas.microsoft.com/office/powerpoint/2010/main" val="109917506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C8397032-B8E2-4323-883F-AA7FF977D84B}" type="slidenum">
              <a:rPr lang="cs-CZ" altLang="cs-CZ" smtClean="0"/>
              <a:pPr eaLnBrk="1" hangingPunct="1"/>
              <a:t>58</a:t>
            </a:fld>
            <a:endParaRPr lang="cs-CZ" altLang="cs-CZ" smtClean="0"/>
          </a:p>
        </p:txBody>
      </p:sp>
      <p:sp>
        <p:nvSpPr>
          <p:cNvPr id="634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228600" indent="-228600" eaLnBrk="1" hangingPunct="1">
              <a:buFontTx/>
              <a:buAutoNum type="arabicPeriod"/>
            </a:pPr>
            <a:r>
              <a:rPr lang="cs-CZ" altLang="cs-CZ" smtClean="0"/>
              <a:t>Prezentace není výkladem autorskoprávním, proto se vědomě v běžných souvislostech upouští od používání terminologie autorského práva. Výklad ovšem samozřejmě respektuje autorskoprávní význam jeho obsahu. </a:t>
            </a:r>
          </a:p>
          <a:p>
            <a:pPr marL="228600" indent="-228600" eaLnBrk="1" hangingPunct="1">
              <a:buFontTx/>
              <a:buAutoNum type="arabicPeriod"/>
            </a:pPr>
            <a:r>
              <a:rPr lang="cs-CZ" altLang="cs-CZ" smtClean="0"/>
              <a:t>V prezentaci se také převážně neodkazuje na konkrétní ustanovení AZ – to je k dispozici v tabulce na závěr příspěvku autorů ve sborníku z konference.</a:t>
            </a:r>
          </a:p>
        </p:txBody>
      </p:sp>
    </p:spTree>
    <p:extLst>
      <p:ext uri="{BB962C8B-B14F-4D97-AF65-F5344CB8AC3E}">
        <p14:creationId xmlns:p14="http://schemas.microsoft.com/office/powerpoint/2010/main" val="355904425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13AB8EF8-DECE-40C4-A396-DDDFBD1BAD18}" type="slidenum">
              <a:rPr lang="cs-CZ" altLang="cs-CZ" smtClean="0"/>
              <a:pPr eaLnBrk="1" hangingPunct="1"/>
              <a:t>7</a:t>
            </a:fld>
            <a:endParaRPr lang="cs-CZ" altLang="cs-CZ" smtClean="0"/>
          </a:p>
        </p:txBody>
      </p:sp>
      <p:sp>
        <p:nvSpPr>
          <p:cNvPr id="665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altLang="cs-CZ" smtClean="0"/>
          </a:p>
        </p:txBody>
      </p:sp>
    </p:spTree>
    <p:extLst>
      <p:ext uri="{BB962C8B-B14F-4D97-AF65-F5344CB8AC3E}">
        <p14:creationId xmlns:p14="http://schemas.microsoft.com/office/powerpoint/2010/main" val="13550815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93891CB5-3CDD-4556-9B96-7F6BA832DCBE}" type="slidenum">
              <a:rPr lang="cs-CZ" altLang="cs-CZ" smtClean="0"/>
              <a:pPr eaLnBrk="1" hangingPunct="1"/>
              <a:t>8</a:t>
            </a:fld>
            <a:endParaRPr lang="cs-CZ" altLang="cs-CZ" smtClean="0"/>
          </a:p>
        </p:txBody>
      </p:sp>
      <p:sp>
        <p:nvSpPr>
          <p:cNvPr id="686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6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cs-CZ" altLang="cs-CZ" smtClean="0"/>
              <a:t>Úřední úplné znění AZ po novele má podle zmocnění uvedeného v novele vyhlásit předseda vlády (povolební průtahy – dosud nerealizováno)</a:t>
            </a:r>
          </a:p>
          <a:p>
            <a:pPr eaLnBrk="1" hangingPunct="1"/>
            <a:endParaRPr lang="cs-CZ" altLang="cs-CZ" smtClean="0"/>
          </a:p>
        </p:txBody>
      </p:sp>
    </p:spTree>
    <p:extLst>
      <p:ext uri="{BB962C8B-B14F-4D97-AF65-F5344CB8AC3E}">
        <p14:creationId xmlns:p14="http://schemas.microsoft.com/office/powerpoint/2010/main" val="411188812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26F5FADD-D411-45C0-9D3C-CC0ED1988540}" type="slidenum">
              <a:rPr lang="cs-CZ" altLang="cs-CZ" smtClean="0"/>
              <a:pPr eaLnBrk="1" hangingPunct="1"/>
              <a:t>10</a:t>
            </a:fld>
            <a:endParaRPr lang="cs-CZ" altLang="cs-CZ" smtClean="0"/>
          </a:p>
        </p:txBody>
      </p:sp>
      <p:sp>
        <p:nvSpPr>
          <p:cNvPr id="706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6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altLang="cs-CZ" smtClean="0"/>
          </a:p>
        </p:txBody>
      </p:sp>
    </p:spTree>
    <p:extLst>
      <p:ext uri="{BB962C8B-B14F-4D97-AF65-F5344CB8AC3E}">
        <p14:creationId xmlns:p14="http://schemas.microsoft.com/office/powerpoint/2010/main" val="383868172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23B6440-EB63-4298-9C4C-8A7380B189F1}" type="slidenum">
              <a:rPr lang="cs-CZ" smtClean="0"/>
              <a:pPr>
                <a:defRPr/>
              </a:pPr>
              <a:t>11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0856810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9E6EBD45-C48B-41FC-88AC-5A2C71F0651A}" type="slidenum">
              <a:rPr lang="cs-CZ" altLang="cs-CZ" smtClean="0"/>
              <a:pPr eaLnBrk="1" hangingPunct="1"/>
              <a:t>14</a:t>
            </a:fld>
            <a:endParaRPr lang="cs-CZ" altLang="cs-CZ" smtClean="0"/>
          </a:p>
        </p:txBody>
      </p:sp>
      <p:sp>
        <p:nvSpPr>
          <p:cNvPr id="727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228600" indent="-228600" eaLnBrk="1" hangingPunct="1">
              <a:buFontTx/>
              <a:buAutoNum type="arabicPeriod"/>
            </a:pPr>
            <a:r>
              <a:rPr lang="cs-CZ" altLang="cs-CZ" smtClean="0"/>
              <a:t>Změnou je tedy také zakotvení možnosti uzavřít rozšířenou hromadnou licenci</a:t>
            </a:r>
          </a:p>
          <a:p>
            <a:pPr marL="228600" indent="-228600" eaLnBrk="1" hangingPunct="1">
              <a:buFontTx/>
              <a:buAutoNum type="arabicPeriod"/>
            </a:pPr>
            <a:r>
              <a:rPr lang="cs-CZ" altLang="cs-CZ" smtClean="0"/>
              <a:t> Nejenže na AV-dokumenty se ustanovení o ROZŠÍŘENÉ hromadné licenci nevztahuje, ale navíc může držitel práv vůbec půjčování filmu zakázat.</a:t>
            </a:r>
          </a:p>
          <a:p>
            <a:pPr marL="228600" indent="-228600" eaLnBrk="1" hangingPunct="1"/>
            <a:endParaRPr lang="cs-CZ" altLang="cs-CZ" smtClean="0"/>
          </a:p>
        </p:txBody>
      </p:sp>
    </p:spTree>
    <p:extLst>
      <p:ext uri="{BB962C8B-B14F-4D97-AF65-F5344CB8AC3E}">
        <p14:creationId xmlns:p14="http://schemas.microsoft.com/office/powerpoint/2010/main" val="93364410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43D63143-0FD2-4F63-8702-4BD9C5DA934E}" type="slidenum">
              <a:rPr lang="cs-CZ" altLang="cs-CZ" smtClean="0"/>
              <a:pPr eaLnBrk="1" hangingPunct="1"/>
              <a:t>15</a:t>
            </a:fld>
            <a:endParaRPr lang="cs-CZ" altLang="cs-CZ" smtClean="0"/>
          </a:p>
        </p:txBody>
      </p:sp>
      <p:sp>
        <p:nvSpPr>
          <p:cNvPr id="737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88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228600" indent="-228600" eaLnBrk="1" hangingPunct="1">
              <a:defRPr/>
            </a:pPr>
            <a:r>
              <a:rPr lang="cs-CZ" smtClean="0"/>
              <a:t>Bod 5 osnovy</a:t>
            </a:r>
          </a:p>
          <a:p>
            <a:pPr marL="228600" indent="-228600" eaLnBrk="1" hangingPunct="1">
              <a:buFontTx/>
              <a:buChar char="•"/>
              <a:defRPr/>
            </a:pPr>
            <a:endParaRPr lang="cs-CZ" smtClean="0"/>
          </a:p>
          <a:p>
            <a:pPr marL="228600" indent="-228600" eaLnBrk="1" hangingPunct="1">
              <a:buFontTx/>
              <a:buChar char="•"/>
              <a:defRPr/>
            </a:pPr>
            <a:r>
              <a:rPr lang="cs-CZ" smtClean="0"/>
              <a:t>Uvádí se zde jen odměny za půjčování v rámci zákonné licence</a:t>
            </a:r>
          </a:p>
          <a:p>
            <a:pPr marL="228600" indent="-228600" eaLnBrk="1" hangingPunct="1">
              <a:buFontTx/>
              <a:buChar char="•"/>
              <a:defRPr/>
            </a:pPr>
            <a:r>
              <a:rPr lang="cs-CZ" smtClean="0"/>
              <a:t>"Reálně" – nikoli nominálně, formálně i za půjčování časopisů, půjčování ve specializovaných knihovnách...</a:t>
            </a:r>
          </a:p>
          <a:p>
            <a:pPr marL="228600" indent="-228600" eaLnBrk="1" hangingPunct="1">
              <a:buFontTx/>
              <a:buChar char="•"/>
              <a:defRPr/>
            </a:pPr>
            <a:r>
              <a:rPr lang="cs-CZ" smtClean="0"/>
              <a:t>2. Praktická realizace ještě velmi složitá (zejména rozúčtování – např. údaje o ilustrátorech...).</a:t>
            </a:r>
          </a:p>
          <a:p>
            <a:pPr marL="228600" indent="-228600" eaLnBrk="1" hangingPunct="1">
              <a:buFontTx/>
              <a:buChar char="•"/>
              <a:defRPr/>
            </a:pPr>
            <a:r>
              <a:rPr lang="cs-CZ" smtClean="0"/>
              <a:t>OOA-S - Ochranná organizace autorská - sdružení autorů děl výtvarného umění, architektury a obrazové složky audiovizuálních děl. Zákon stanovuje, že autorům děl literárních, včetně děl vědeckých a děl kartografických přísluší 75 % takto vybraných odměn a autorům děl výtvarných 25 %. </a:t>
            </a:r>
          </a:p>
          <a:p>
            <a:pPr marL="228600" indent="-228600" eaLnBrk="1" hangingPunct="1">
              <a:defRPr/>
            </a:pPr>
            <a:endParaRPr lang="cs-CZ" smtClean="0">
              <a:solidFill>
                <a:schemeClr val="folHlink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5969650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31788" cy="23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317C8D-09B7-4E5A-A765-587FC6593FED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40655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77F5B4-8AAE-484E-9962-AA8FEF3BA7F5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320810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1A30D8-CD39-4D66-BBD3-81F60314D825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694317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6B0441-1059-44DF-83DF-080FA23CA090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699426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1DF616-29DD-4CE3-B555-8E423F439ED4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571520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73B445-F451-49E0-A6FE-E3C415632510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051458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03EACE-56AC-48D2-AA67-18B0962EB9A2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952639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AE0950-7C0B-4FD7-9ECB-CBFFDB21F12E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204363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546935-9240-4DD0-8285-989B92B4E393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319301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EAA006-8E72-4C33-B078-76C63573943C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804766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 smtClean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DCA5BC-4E07-43B9-BDFC-A0B1DE5CE87A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847263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 smtClean="0"/>
              <a:t>Klepnutím lze upravit styl předlohy nadpisů.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 smtClean="0"/>
              <a:t>Klepnutím lze upravit styly předlohy textu.</a:t>
            </a:r>
          </a:p>
          <a:p>
            <a:pPr lvl="1"/>
            <a:r>
              <a:rPr lang="cs-CZ" altLang="cs-CZ" smtClean="0"/>
              <a:t>Druhá úroveň</a:t>
            </a:r>
          </a:p>
          <a:p>
            <a:pPr lvl="2"/>
            <a:r>
              <a:rPr lang="cs-CZ" altLang="cs-CZ" smtClean="0"/>
              <a:t>Třetí úroveň</a:t>
            </a:r>
          </a:p>
          <a:p>
            <a:pPr lvl="3"/>
            <a:r>
              <a:rPr lang="cs-CZ" altLang="cs-CZ" smtClean="0"/>
              <a:t>Čtvrtá úroveň</a:t>
            </a:r>
          </a:p>
          <a:p>
            <a:pPr lvl="4"/>
            <a:r>
              <a:rPr lang="cs-CZ" altLang="cs-CZ" smtClean="0"/>
              <a:t>Pátá úroveň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68313" y="6237288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charset="0"/>
              </a:defRPr>
            </a:lvl1pPr>
          </a:lstStyle>
          <a:p>
            <a:pPr>
              <a:defRPr/>
            </a:pPr>
            <a:fld id="{5C0F68C1-0C10-4813-A02F-9DB997C56059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73" r:id="rId2"/>
    <p:sldLayoutId id="2147483674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  <p:sldLayoutId id="2147483682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000000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000000"/>
          </a:solidFill>
          <a:latin typeface="Arial Narrow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000000"/>
          </a:solidFill>
          <a:latin typeface="Arial Narrow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000000"/>
          </a:solidFill>
          <a:latin typeface="Arial Narrow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000000"/>
          </a:solidFill>
          <a:latin typeface="Arial Narrow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 b="1">
          <a:solidFill>
            <a:srgbClr val="000000"/>
          </a:solidFill>
          <a:latin typeface="Arial Narrow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 b="1">
          <a:solidFill>
            <a:srgbClr val="000000"/>
          </a:solidFill>
          <a:latin typeface="Arial Narrow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 b="1">
          <a:solidFill>
            <a:srgbClr val="000000"/>
          </a:solidFill>
          <a:latin typeface="Arial Narrow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 b="1">
          <a:solidFill>
            <a:srgbClr val="000000"/>
          </a:solidFill>
          <a:latin typeface="Arial Narrow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b="1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b="1">
          <a:solidFill>
            <a:schemeClr val="hlink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b="1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b="1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" Target="slide28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://goo.gl/3Xdqr" TargetMode="Externa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osa.cz/" TargetMode="External"/><Relationship Id="rId2" Type="http://schemas.openxmlformats.org/officeDocument/2006/relationships/hyperlink" Target="http://www.dilia.cz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oaza.eu/" TargetMode="External"/><Relationship Id="rId5" Type="http://schemas.openxmlformats.org/officeDocument/2006/relationships/hyperlink" Target="http://www.gestor.cz/" TargetMode="External"/><Relationship Id="rId4" Type="http://schemas.openxmlformats.org/officeDocument/2006/relationships/hyperlink" Target="http://www.ooas.cz/" TargetMode="Externa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dilia.cz/" TargetMode="Externa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dilia.cz/" TargetMode="Externa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osa.cz/" TargetMode="Externa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ntergram.cz/" TargetMode="Externa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Tří témata pro dnešní den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altLang="cs-CZ" dirty="0" smtClean="0"/>
              <a:t>Opakování: Služby </a:t>
            </a:r>
            <a:r>
              <a:rPr lang="cs-CZ" altLang="cs-CZ" dirty="0"/>
              <a:t>knihoven a autorský zákon </a:t>
            </a:r>
            <a:r>
              <a:rPr lang="cs-CZ" altLang="cs-CZ" dirty="0">
                <a:cs typeface="Times New Roman" pitchFamily="18" charset="0"/>
              </a:rPr>
              <a:t>č. </a:t>
            </a:r>
            <a:r>
              <a:rPr lang="cs-CZ" altLang="cs-CZ" dirty="0" smtClean="0">
                <a:cs typeface="Times New Roman" pitchFamily="18" charset="0"/>
              </a:rPr>
              <a:t>121/2000</a:t>
            </a:r>
          </a:p>
          <a:p>
            <a:endParaRPr lang="cs-CZ" dirty="0" smtClean="0"/>
          </a:p>
          <a:p>
            <a:r>
              <a:rPr lang="cs-CZ" dirty="0" smtClean="0"/>
              <a:t>Zpřístupnění </a:t>
            </a:r>
            <a:r>
              <a:rPr lang="cs-CZ" dirty="0"/>
              <a:t>děl nedostupných na </a:t>
            </a:r>
            <a:r>
              <a:rPr lang="cs-CZ" dirty="0" smtClean="0"/>
              <a:t>trhu - nová </a:t>
            </a:r>
            <a:r>
              <a:rPr lang="cs-CZ" dirty="0"/>
              <a:t>služba knihoven v digitálním </a:t>
            </a:r>
            <a:r>
              <a:rPr lang="cs-CZ" dirty="0" smtClean="0"/>
              <a:t>prostředí</a:t>
            </a:r>
          </a:p>
          <a:p>
            <a:endParaRPr lang="cs-CZ" dirty="0" smtClean="0">
              <a:cs typeface="Arial" panose="020B0604020202020204" pitchFamily="34" charset="0"/>
            </a:endParaRPr>
          </a:p>
          <a:p>
            <a:r>
              <a:rPr lang="cs-CZ" dirty="0" smtClean="0">
                <a:cs typeface="Arial" panose="020B0604020202020204" pitchFamily="34" charset="0"/>
              </a:rPr>
              <a:t>Knihovny </a:t>
            </a:r>
            <a:r>
              <a:rPr lang="cs-CZ" dirty="0">
                <a:cs typeface="Arial" panose="020B0604020202020204" pitchFamily="34" charset="0"/>
              </a:rPr>
              <a:t>a ©</a:t>
            </a:r>
            <a:r>
              <a:rPr lang="cs-CZ" dirty="0" smtClean="0">
                <a:cs typeface="Arial" panose="020B0604020202020204" pitchFamily="34" charset="0"/>
              </a:rPr>
              <a:t>DSM – nová s</a:t>
            </a:r>
            <a:r>
              <a:rPr lang="cs-CZ" dirty="0" smtClean="0"/>
              <a:t>měrnice EU 2019/790 </a:t>
            </a:r>
            <a:r>
              <a:rPr lang="cs-CZ" dirty="0"/>
              <a:t>o autorském právu na jednotném digitálním trhu</a:t>
            </a:r>
            <a:endParaRPr lang="cs-CZ" altLang="cs-CZ" dirty="0">
              <a:cs typeface="Times New Roman" pitchFamily="18" charset="0"/>
            </a:endParaRPr>
          </a:p>
          <a:p>
            <a:endParaRPr lang="cs-CZ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98288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Zástupný symbol pro číslo snímku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25D8FB62-CE8F-4BA7-962E-5768003C1B8E}" type="slidenum">
              <a:rPr lang="cs-CZ" altLang="cs-CZ" smtClean="0"/>
              <a:pPr eaLnBrk="1" hangingPunct="1"/>
              <a:t>10</a:t>
            </a:fld>
            <a:endParaRPr lang="cs-CZ" altLang="cs-CZ" smtClean="0"/>
          </a:p>
        </p:txBody>
      </p:sp>
      <p:sp>
        <p:nvSpPr>
          <p:cNvPr id="1433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mtClean="0">
                <a:cs typeface="Times New Roman" pitchFamily="18" charset="0"/>
              </a:rPr>
              <a:t>Legislativní dokumenty</a:t>
            </a:r>
          </a:p>
        </p:txBody>
      </p:sp>
      <p:sp>
        <p:nvSpPr>
          <p:cNvPr id="1434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68413"/>
            <a:ext cx="8229600" cy="5256212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cs-CZ" altLang="cs-CZ" sz="2400" dirty="0" smtClean="0">
                <a:cs typeface="Times New Roman" pitchFamily="18" charset="0"/>
              </a:rPr>
              <a:t>Autorský zákon č. 121/2000</a:t>
            </a:r>
          </a:p>
          <a:p>
            <a:pPr eaLnBrk="1" hangingPunct="1">
              <a:lnSpc>
                <a:spcPct val="80000"/>
              </a:lnSpc>
            </a:pPr>
            <a:r>
              <a:rPr lang="cs-CZ" altLang="cs-CZ" sz="2400" dirty="0" smtClean="0">
                <a:cs typeface="Times New Roman" pitchFamily="18" charset="0"/>
              </a:rPr>
              <a:t>Bernská úmluva o ochraně literárních a uměleckých děl - 1886, </a:t>
            </a:r>
            <a:r>
              <a:rPr lang="cs-CZ" altLang="cs-CZ" sz="2400" dirty="0" smtClean="0"/>
              <a:t> </a:t>
            </a:r>
            <a:r>
              <a:rPr lang="cs-CZ" altLang="cs-CZ" sz="2400" dirty="0" smtClean="0">
                <a:cs typeface="Times New Roman" pitchFamily="18" charset="0"/>
              </a:rPr>
              <a:t>revize 1971</a:t>
            </a:r>
          </a:p>
          <a:p>
            <a:pPr eaLnBrk="1" hangingPunct="1">
              <a:lnSpc>
                <a:spcPct val="80000"/>
              </a:lnSpc>
            </a:pPr>
            <a:r>
              <a:rPr lang="cs-CZ" altLang="cs-CZ" sz="2400" dirty="0" smtClean="0"/>
              <a:t> </a:t>
            </a:r>
            <a:r>
              <a:rPr lang="cs-CZ" altLang="cs-CZ" sz="2400" dirty="0" smtClean="0">
                <a:cs typeface="Times New Roman" pitchFamily="18" charset="0"/>
              </a:rPr>
              <a:t>Smlouva WIPO o výkonech výkonných umělců a o zvukových záznamech 1996</a:t>
            </a:r>
          </a:p>
          <a:p>
            <a:pPr eaLnBrk="1" hangingPunct="1">
              <a:lnSpc>
                <a:spcPct val="80000"/>
              </a:lnSpc>
            </a:pPr>
            <a:r>
              <a:rPr lang="cs-CZ" altLang="cs-CZ" sz="2400" dirty="0" smtClean="0"/>
              <a:t> </a:t>
            </a:r>
            <a:r>
              <a:rPr lang="cs-CZ" altLang="cs-CZ" sz="2400" dirty="0" smtClean="0">
                <a:cs typeface="Times New Roman" pitchFamily="18" charset="0"/>
              </a:rPr>
              <a:t>Smlouva WIPO o právu autorském 1996</a:t>
            </a:r>
          </a:p>
          <a:p>
            <a:pPr eaLnBrk="1" hangingPunct="1">
              <a:lnSpc>
                <a:spcPct val="80000"/>
              </a:lnSpc>
            </a:pPr>
            <a:r>
              <a:rPr lang="cs-CZ" altLang="cs-CZ" sz="2400" dirty="0" smtClean="0"/>
              <a:t> Směrnice</a:t>
            </a:r>
            <a:r>
              <a:rPr lang="cs-CZ" altLang="cs-CZ" sz="2400" dirty="0" smtClean="0">
                <a:cs typeface="Times New Roman" pitchFamily="18" charset="0"/>
              </a:rPr>
              <a:t> EU</a:t>
            </a:r>
          </a:p>
          <a:p>
            <a:pPr lvl="1" eaLnBrk="1" hangingPunct="1">
              <a:lnSpc>
                <a:spcPct val="80000"/>
              </a:lnSpc>
            </a:pPr>
            <a:r>
              <a:rPr lang="cs-CZ" altLang="cs-CZ" sz="1800" dirty="0" smtClean="0">
                <a:solidFill>
                  <a:schemeClr val="tx1"/>
                </a:solidFill>
                <a:cs typeface="Times New Roman" pitchFamily="18" charset="0"/>
              </a:rPr>
              <a:t>Směrnice 91/250/EHS o právní ochraně počítačových programů</a:t>
            </a:r>
            <a:r>
              <a:rPr lang="cs-CZ" altLang="cs-CZ" sz="1800" dirty="0" smtClean="0">
                <a:solidFill>
                  <a:schemeClr val="tx1"/>
                </a:solidFill>
              </a:rPr>
              <a:t>	</a:t>
            </a:r>
          </a:p>
          <a:p>
            <a:pPr lvl="1" eaLnBrk="1" hangingPunct="1">
              <a:lnSpc>
                <a:spcPct val="80000"/>
              </a:lnSpc>
            </a:pPr>
            <a:r>
              <a:rPr lang="cs-CZ" altLang="cs-CZ" sz="1800" dirty="0" smtClean="0">
                <a:solidFill>
                  <a:srgbClr val="FF0000"/>
                </a:solidFill>
                <a:cs typeface="Times New Roman" pitchFamily="18" charset="0"/>
              </a:rPr>
              <a:t>Směrnice 92/100/EHS o právu na pronájem a na půjčování </a:t>
            </a:r>
          </a:p>
          <a:p>
            <a:pPr lvl="1" eaLnBrk="1" hangingPunct="1">
              <a:lnSpc>
                <a:spcPct val="80000"/>
              </a:lnSpc>
            </a:pPr>
            <a:r>
              <a:rPr lang="cs-CZ" altLang="cs-CZ" sz="1800" dirty="0" smtClean="0">
                <a:solidFill>
                  <a:schemeClr val="tx1"/>
                </a:solidFill>
                <a:cs typeface="Times New Roman" pitchFamily="18" charset="0"/>
              </a:rPr>
              <a:t>Směrnice 93/98/EHS o harmonizaci ochranné doby práva autorského a některých práv souvisejících s právem autorským</a:t>
            </a:r>
            <a:endParaRPr lang="cs-CZ" altLang="cs-CZ" sz="1800" dirty="0" smtClean="0">
              <a:solidFill>
                <a:schemeClr val="tx1"/>
              </a:solidFill>
            </a:endParaRPr>
          </a:p>
          <a:p>
            <a:pPr lvl="1" eaLnBrk="1" hangingPunct="1">
              <a:lnSpc>
                <a:spcPct val="80000"/>
              </a:lnSpc>
            </a:pPr>
            <a:r>
              <a:rPr lang="cs-CZ" altLang="cs-CZ" sz="1800" dirty="0" smtClean="0">
                <a:solidFill>
                  <a:schemeClr val="tx1"/>
                </a:solidFill>
                <a:cs typeface="Times New Roman" pitchFamily="18" charset="0"/>
              </a:rPr>
              <a:t>Směrnice 96/9/ES o právní ochraně databází</a:t>
            </a:r>
            <a:endParaRPr lang="cs-CZ" altLang="cs-CZ" sz="1800" dirty="0" smtClean="0">
              <a:solidFill>
                <a:schemeClr val="tx1"/>
              </a:solidFill>
            </a:endParaRPr>
          </a:p>
          <a:p>
            <a:pPr lvl="1" eaLnBrk="1" hangingPunct="1">
              <a:lnSpc>
                <a:spcPct val="80000"/>
              </a:lnSpc>
            </a:pPr>
            <a:r>
              <a:rPr lang="cs-CZ" altLang="cs-CZ" sz="1800" dirty="0" smtClean="0">
                <a:solidFill>
                  <a:srgbClr val="FF0000"/>
                </a:solidFill>
              </a:rPr>
              <a:t>S</a:t>
            </a:r>
            <a:r>
              <a:rPr lang="cs-CZ" altLang="cs-CZ" sz="1800" dirty="0" smtClean="0">
                <a:solidFill>
                  <a:srgbClr val="FF0000"/>
                </a:solidFill>
                <a:cs typeface="Times New Roman" pitchFamily="18" charset="0"/>
              </a:rPr>
              <a:t>měrnice 29/2001 o harmonizaci některých aspektů práva autorského a práv souvisejících v informační společnosti</a:t>
            </a:r>
          </a:p>
          <a:p>
            <a:pPr lvl="1" eaLnBrk="1" hangingPunct="1">
              <a:lnSpc>
                <a:spcPct val="80000"/>
              </a:lnSpc>
            </a:pPr>
            <a:r>
              <a:rPr lang="cs-CZ" altLang="cs-CZ" sz="1800" dirty="0" smtClean="0">
                <a:solidFill>
                  <a:srgbClr val="FF0000"/>
                </a:solidFill>
                <a:cs typeface="Times New Roman" pitchFamily="18" charset="0"/>
              </a:rPr>
              <a:t>Směrnice 2012/28 o některých povolených způsobech užití osiřelých děl</a:t>
            </a:r>
          </a:p>
          <a:p>
            <a:pPr lvl="1" eaLnBrk="1" hangingPunct="1">
              <a:lnSpc>
                <a:spcPct val="80000"/>
              </a:lnSpc>
            </a:pPr>
            <a:r>
              <a:rPr lang="cs-CZ" sz="1800" dirty="0" smtClean="0">
                <a:solidFill>
                  <a:srgbClr val="FF0000"/>
                </a:solidFill>
              </a:rPr>
              <a:t>Směrnice 2019/790 o </a:t>
            </a:r>
            <a:r>
              <a:rPr lang="cs-CZ" sz="1800" dirty="0">
                <a:solidFill>
                  <a:srgbClr val="FF0000"/>
                </a:solidFill>
              </a:rPr>
              <a:t>autorském právu na jednotném digitálním trhu</a:t>
            </a:r>
            <a:endParaRPr lang="cs-CZ" altLang="cs-CZ" sz="1800" dirty="0" smtClean="0">
              <a:solidFill>
                <a:srgbClr val="FF0000"/>
              </a:solidFill>
              <a:cs typeface="Times New Roman" pitchFamily="18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cs-CZ" altLang="cs-CZ" sz="2400" u="sng" dirty="0" smtClean="0">
                <a:cs typeface="Times New Roman" pitchFamily="18" charset="0"/>
              </a:rPr>
              <a:t>Knihovní lobby: IFLA, EBLIDA, SKIP</a:t>
            </a:r>
          </a:p>
          <a:p>
            <a:pPr eaLnBrk="1" hangingPunct="1">
              <a:lnSpc>
                <a:spcPct val="80000"/>
              </a:lnSpc>
            </a:pPr>
            <a:endParaRPr lang="cs-CZ" altLang="cs-CZ" sz="2800" dirty="0" smtClean="0"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0121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Zástupný symbol pro obsah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54908851"/>
              </p:ext>
            </p:extLst>
          </p:nvPr>
        </p:nvGraphicFramePr>
        <p:xfrm>
          <a:off x="251520" y="188640"/>
          <a:ext cx="8661648" cy="622555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6387" name="Zástupný symbol pro číslo snímku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14FA3161-6FD1-44A5-AB3F-BA826B776F54}" type="slidenum">
              <a:rPr lang="cs-CZ" altLang="cs-CZ" smtClean="0"/>
              <a:pPr eaLnBrk="1" hangingPunct="1"/>
              <a:t>11</a:t>
            </a:fld>
            <a:endParaRPr lang="cs-CZ" altLang="cs-CZ" smtClean="0"/>
          </a:p>
        </p:txBody>
      </p:sp>
      <p:sp>
        <p:nvSpPr>
          <p:cNvPr id="16388" name="TextovéPole 5"/>
          <p:cNvSpPr txBox="1">
            <a:spLocks noChangeArrowheads="1"/>
          </p:cNvSpPr>
          <p:nvPr/>
        </p:nvSpPr>
        <p:spPr bwMode="auto">
          <a:xfrm>
            <a:off x="5003800" y="1125538"/>
            <a:ext cx="318135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cs-CZ" altLang="cs-CZ" sz="3200" b="1"/>
              <a:t>Právo dílo užít</a:t>
            </a:r>
          </a:p>
        </p:txBody>
      </p:sp>
    </p:spTree>
    <p:extLst>
      <p:ext uri="{BB962C8B-B14F-4D97-AF65-F5344CB8AC3E}">
        <p14:creationId xmlns:p14="http://schemas.microsoft.com/office/powerpoint/2010/main" val="2700794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900"/>
          </a:xfrm>
        </p:spPr>
        <p:txBody>
          <a:bodyPr/>
          <a:lstStyle/>
          <a:p>
            <a:r>
              <a:rPr lang="cs-CZ" altLang="cs-CZ" smtClean="0"/>
              <a:t>Doba trvání majetkových práv</a:t>
            </a:r>
          </a:p>
        </p:txBody>
      </p:sp>
      <p:graphicFrame>
        <p:nvGraphicFramePr>
          <p:cNvPr id="5" name="Zástupný symbol pro obsah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71051286"/>
              </p:ext>
            </p:extLst>
          </p:nvPr>
        </p:nvGraphicFramePr>
        <p:xfrm>
          <a:off x="468313" y="1341438"/>
          <a:ext cx="8229600" cy="518318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148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41148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498384">
                <a:tc>
                  <a:txBody>
                    <a:bodyPr/>
                    <a:lstStyle/>
                    <a:p>
                      <a:r>
                        <a:rPr lang="cs-CZ" sz="2400" b="1" dirty="0" smtClean="0">
                          <a:solidFill>
                            <a:schemeClr val="tx1"/>
                          </a:solidFill>
                        </a:rPr>
                        <a:t>Autor</a:t>
                      </a:r>
                      <a:endParaRPr lang="cs-CZ" sz="2400" b="1" dirty="0">
                        <a:solidFill>
                          <a:schemeClr val="tx1"/>
                        </a:solidFill>
                      </a:endParaRPr>
                    </a:p>
                  </a:txBody>
                  <a:tcPr marT="45708" marB="45708"/>
                </a:tc>
                <a:tc>
                  <a:txBody>
                    <a:bodyPr/>
                    <a:lstStyle/>
                    <a:p>
                      <a:r>
                        <a:rPr lang="cs-CZ" sz="2400" b="1" dirty="0" smtClean="0">
                          <a:solidFill>
                            <a:schemeClr val="tx1"/>
                          </a:solidFill>
                        </a:rPr>
                        <a:t>70 let</a:t>
                      </a:r>
                      <a:r>
                        <a:rPr lang="cs-CZ" sz="2400" b="1" baseline="0" dirty="0" smtClean="0">
                          <a:solidFill>
                            <a:schemeClr val="tx1"/>
                          </a:solidFill>
                        </a:rPr>
                        <a:t>  od smrti</a:t>
                      </a:r>
                      <a:endParaRPr lang="cs-CZ" sz="2400" b="1" dirty="0">
                        <a:solidFill>
                          <a:schemeClr val="tx1"/>
                        </a:solidFill>
                      </a:endParaRPr>
                    </a:p>
                  </a:txBody>
                  <a:tcPr marT="45708" marB="45708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98384">
                <a:tc>
                  <a:txBody>
                    <a:bodyPr/>
                    <a:lstStyle/>
                    <a:p>
                      <a:r>
                        <a:rPr lang="cs-CZ" sz="2400" b="1" dirty="0" smtClean="0"/>
                        <a:t>Anonymní díla </a:t>
                      </a:r>
                      <a:endParaRPr lang="cs-CZ" sz="2400" b="1" dirty="0">
                        <a:solidFill>
                          <a:schemeClr val="tx1"/>
                        </a:solidFill>
                      </a:endParaRPr>
                    </a:p>
                  </a:txBody>
                  <a:tcPr marT="45708" marB="45708"/>
                </a:tc>
                <a:tc>
                  <a:txBody>
                    <a:bodyPr/>
                    <a:lstStyle/>
                    <a:p>
                      <a:r>
                        <a:rPr lang="cs-CZ" sz="2400" b="1" dirty="0" smtClean="0">
                          <a:solidFill>
                            <a:schemeClr val="tx1"/>
                          </a:solidFill>
                        </a:rPr>
                        <a:t>70 let od zveřejnění</a:t>
                      </a:r>
                      <a:endParaRPr lang="cs-CZ" sz="2400" b="1" dirty="0">
                        <a:solidFill>
                          <a:schemeClr val="tx1"/>
                        </a:solidFill>
                      </a:endParaRPr>
                    </a:p>
                  </a:txBody>
                  <a:tcPr marT="45708" marB="45708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98384">
                <a:tc>
                  <a:txBody>
                    <a:bodyPr/>
                    <a:lstStyle/>
                    <a:p>
                      <a:r>
                        <a:rPr lang="cs-CZ" sz="2400" b="1" dirty="0" smtClean="0">
                          <a:solidFill>
                            <a:schemeClr val="tx1"/>
                          </a:solidFill>
                        </a:rPr>
                        <a:t>Vydavatel</a:t>
                      </a:r>
                      <a:endParaRPr lang="cs-CZ" sz="2400" b="1" dirty="0">
                        <a:solidFill>
                          <a:schemeClr val="tx1"/>
                        </a:solidFill>
                      </a:endParaRPr>
                    </a:p>
                  </a:txBody>
                  <a:tcPr marT="45708" marB="45708"/>
                </a:tc>
                <a:tc>
                  <a:txBody>
                    <a:bodyPr/>
                    <a:lstStyle/>
                    <a:p>
                      <a:r>
                        <a:rPr lang="cs-CZ" sz="2400" b="1" dirty="0" smtClean="0"/>
                        <a:t>50 let od vydání</a:t>
                      </a:r>
                      <a:endParaRPr lang="cs-CZ" sz="2400" b="1" dirty="0">
                        <a:solidFill>
                          <a:schemeClr val="tx1"/>
                        </a:solidFill>
                      </a:endParaRPr>
                    </a:p>
                  </a:txBody>
                  <a:tcPr marT="45708" marB="45708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98384">
                <a:tc>
                  <a:txBody>
                    <a:bodyPr/>
                    <a:lstStyle/>
                    <a:p>
                      <a:r>
                        <a:rPr lang="cs-CZ" sz="2400" b="1" dirty="0" smtClean="0">
                          <a:solidFill>
                            <a:schemeClr val="tx1"/>
                          </a:solidFill>
                        </a:rPr>
                        <a:t>Výkonný umělec</a:t>
                      </a:r>
                      <a:endParaRPr lang="cs-CZ" sz="2400" b="1" dirty="0">
                        <a:solidFill>
                          <a:schemeClr val="tx1"/>
                        </a:solidFill>
                      </a:endParaRPr>
                    </a:p>
                  </a:txBody>
                  <a:tcPr marT="45708" marB="45708"/>
                </a:tc>
                <a:tc>
                  <a:txBody>
                    <a:bodyPr/>
                    <a:lstStyle/>
                    <a:p>
                      <a:r>
                        <a:rPr lang="cs-CZ" sz="2400" b="1" dirty="0" smtClean="0"/>
                        <a:t>70 let od zveřejnění výkonu</a:t>
                      </a:r>
                      <a:endParaRPr lang="cs-CZ" sz="2400" b="1" dirty="0">
                        <a:solidFill>
                          <a:schemeClr val="tx1"/>
                        </a:solidFill>
                      </a:endParaRPr>
                    </a:p>
                  </a:txBody>
                  <a:tcPr marT="45708" marB="45708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897089">
                <a:tc>
                  <a:txBody>
                    <a:bodyPr/>
                    <a:lstStyle/>
                    <a:p>
                      <a:r>
                        <a:rPr lang="cs-CZ" sz="2400" b="1" dirty="0" smtClean="0"/>
                        <a:t>Výrobce zvukového a zvukově obrazového záznamu </a:t>
                      </a:r>
                      <a:endParaRPr lang="cs-CZ" sz="2400" b="1" dirty="0">
                        <a:solidFill>
                          <a:schemeClr val="tx1"/>
                        </a:solidFill>
                      </a:endParaRPr>
                    </a:p>
                  </a:txBody>
                  <a:tcPr marT="45708" marB="45708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2400" b="1" dirty="0" smtClean="0"/>
                        <a:t>50 let od pořízení záznamu</a:t>
                      </a:r>
                    </a:p>
                    <a:p>
                      <a:endParaRPr lang="cs-CZ" sz="2400" b="1" dirty="0">
                        <a:solidFill>
                          <a:schemeClr val="tx1"/>
                        </a:solidFill>
                      </a:endParaRPr>
                    </a:p>
                  </a:txBody>
                  <a:tcPr marT="45708" marB="45708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897089">
                <a:tc>
                  <a:txBody>
                    <a:bodyPr/>
                    <a:lstStyle/>
                    <a:p>
                      <a:r>
                        <a:rPr lang="cs-CZ" sz="2400" b="1" dirty="0" smtClean="0"/>
                        <a:t>Právo rozhlasového a televizního vysilatele </a:t>
                      </a:r>
                      <a:endParaRPr lang="cs-CZ" sz="2400" b="1" dirty="0">
                        <a:solidFill>
                          <a:schemeClr val="tx1"/>
                        </a:solidFill>
                      </a:endParaRPr>
                    </a:p>
                  </a:txBody>
                  <a:tcPr marT="45708" marB="45708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2400" b="1" dirty="0" smtClean="0"/>
                        <a:t>50 let po prvním vysílání</a:t>
                      </a:r>
                    </a:p>
                    <a:p>
                      <a:endParaRPr lang="cs-CZ" sz="2400" b="1" dirty="0">
                        <a:solidFill>
                          <a:schemeClr val="tx1"/>
                        </a:solidFill>
                      </a:endParaRPr>
                    </a:p>
                  </a:txBody>
                  <a:tcPr marT="45708" marB="45708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498384">
                <a:tc>
                  <a:txBody>
                    <a:bodyPr/>
                    <a:lstStyle/>
                    <a:p>
                      <a:r>
                        <a:rPr lang="cs-CZ" sz="2400" b="1" dirty="0" smtClean="0"/>
                        <a:t>Právo pořizovatele databáze </a:t>
                      </a:r>
                      <a:endParaRPr lang="cs-CZ" sz="2400" b="1" dirty="0">
                        <a:solidFill>
                          <a:schemeClr val="tx1"/>
                        </a:solidFill>
                      </a:endParaRPr>
                    </a:p>
                  </a:txBody>
                  <a:tcPr marT="45708" marB="45708"/>
                </a:tc>
                <a:tc>
                  <a:txBody>
                    <a:bodyPr/>
                    <a:lstStyle/>
                    <a:p>
                      <a:r>
                        <a:rPr lang="cs-CZ" sz="2400" b="1" dirty="0" smtClean="0">
                          <a:solidFill>
                            <a:schemeClr val="tx1"/>
                          </a:solidFill>
                        </a:rPr>
                        <a:t>15 let od poslední aktualizace</a:t>
                      </a:r>
                      <a:endParaRPr lang="cs-CZ" sz="2400" b="1" dirty="0">
                        <a:solidFill>
                          <a:schemeClr val="tx1"/>
                        </a:solidFill>
                      </a:endParaRPr>
                    </a:p>
                  </a:txBody>
                  <a:tcPr marT="45708" marB="45708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897089">
                <a:tc>
                  <a:txBody>
                    <a:bodyPr/>
                    <a:lstStyle/>
                    <a:p>
                      <a:r>
                        <a:rPr lang="cs-CZ" sz="2400" b="1" dirty="0" smtClean="0"/>
                        <a:t>První zveřejnění volného nezveřejněného díla </a:t>
                      </a:r>
                      <a:endParaRPr lang="cs-CZ" sz="2400" b="1" dirty="0">
                        <a:solidFill>
                          <a:schemeClr val="tx1"/>
                        </a:solidFill>
                      </a:endParaRPr>
                    </a:p>
                  </a:txBody>
                  <a:tcPr marT="45708" marB="45708"/>
                </a:tc>
                <a:tc>
                  <a:txBody>
                    <a:bodyPr/>
                    <a:lstStyle/>
                    <a:p>
                      <a:r>
                        <a:rPr lang="cs-CZ" sz="2400" b="1" dirty="0" smtClean="0">
                          <a:solidFill>
                            <a:schemeClr val="tx1"/>
                          </a:solidFill>
                        </a:rPr>
                        <a:t>25 let</a:t>
                      </a:r>
                      <a:endParaRPr lang="cs-CZ" sz="2400" b="1" dirty="0">
                        <a:solidFill>
                          <a:schemeClr val="tx1"/>
                        </a:solidFill>
                      </a:endParaRPr>
                    </a:p>
                  </a:txBody>
                  <a:tcPr marT="45708" marB="45708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</a:tbl>
          </a:graphicData>
        </a:graphic>
      </p:graphicFrame>
      <p:sp>
        <p:nvSpPr>
          <p:cNvPr id="17440" name="Zástupný symbol pro číslo snímku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82FA4BCF-E9B1-467F-9CE3-9E8C6FC47996}" type="slidenum">
              <a:rPr lang="cs-CZ" altLang="cs-CZ" smtClean="0"/>
              <a:pPr eaLnBrk="1" hangingPunct="1"/>
              <a:t>12</a:t>
            </a:fld>
            <a:endParaRPr lang="cs-CZ" altLang="cs-CZ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Nadpis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altLang="cs-CZ" smtClean="0"/>
              <a:t>Půjčování:</a:t>
            </a:r>
            <a:br>
              <a:rPr lang="cs-CZ" altLang="cs-CZ" smtClean="0"/>
            </a:br>
            <a:r>
              <a:rPr lang="cs-CZ" altLang="cs-CZ" smtClean="0"/>
              <a:t>absenční - prezenční</a:t>
            </a:r>
          </a:p>
        </p:txBody>
      </p:sp>
      <p:sp>
        <p:nvSpPr>
          <p:cNvPr id="18435" name="Podnadpis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 altLang="cs-CZ" smtClean="0"/>
          </a:p>
        </p:txBody>
      </p:sp>
      <p:sp>
        <p:nvSpPr>
          <p:cNvPr id="18436" name="Zástupný symbol pro číslo snímku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229E5604-AF2D-4332-BD0A-0CEC3CC827BF}" type="slidenum">
              <a:rPr lang="cs-CZ" altLang="cs-CZ" smtClean="0"/>
              <a:pPr eaLnBrk="1" hangingPunct="1"/>
              <a:t>13</a:t>
            </a:fld>
            <a:endParaRPr lang="cs-CZ" altLang="cs-CZ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Zástupný symbol pro číslo snímku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10BF1C75-9BCE-48CC-A9DE-B324098458E2}" type="slidenum">
              <a:rPr lang="cs-CZ" altLang="cs-CZ" smtClean="0"/>
              <a:pPr eaLnBrk="1" hangingPunct="1"/>
              <a:t>14</a:t>
            </a:fld>
            <a:endParaRPr lang="cs-CZ" altLang="cs-CZ" smtClean="0"/>
          </a:p>
        </p:txBody>
      </p:sp>
      <p:sp>
        <p:nvSpPr>
          <p:cNvPr id="19459" name="Rectangle 2"/>
          <p:cNvSpPr>
            <a:spLocks noGrp="1" noChangeArrowheads="1"/>
          </p:cNvSpPr>
          <p:nvPr>
            <p:ph type="title"/>
          </p:nvPr>
        </p:nvSpPr>
        <p:spPr>
          <a:xfrm>
            <a:off x="900113" y="188913"/>
            <a:ext cx="7848600" cy="576262"/>
          </a:xfrm>
        </p:spPr>
        <p:txBody>
          <a:bodyPr/>
          <a:lstStyle/>
          <a:p>
            <a:pPr eaLnBrk="1" hangingPunct="1"/>
            <a:r>
              <a:rPr lang="cs-CZ" altLang="cs-CZ" sz="4000" smtClean="0"/>
              <a:t>Absenční půjčování</a:t>
            </a:r>
            <a:endParaRPr lang="cs-CZ" altLang="cs-CZ" sz="4000" smtClean="0">
              <a:solidFill>
                <a:schemeClr val="accent2"/>
              </a:solidFill>
            </a:endParaRPr>
          </a:p>
        </p:txBody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528" y="765175"/>
            <a:ext cx="8568951" cy="5616575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Clr>
                <a:schemeClr val="hlink"/>
              </a:buClr>
              <a:buFont typeface="Wingdings" pitchFamily="2" charset="2"/>
              <a:buChar char="Ø"/>
            </a:pPr>
            <a:endParaRPr lang="cs-CZ" altLang="cs-CZ" sz="2000" dirty="0" smtClean="0"/>
          </a:p>
          <a:p>
            <a:pPr eaLnBrk="1" hangingPunct="1">
              <a:lnSpc>
                <a:spcPct val="90000"/>
              </a:lnSpc>
              <a:buClr>
                <a:schemeClr val="hlink"/>
              </a:buClr>
              <a:buFont typeface="Wingdings" pitchFamily="2" charset="2"/>
              <a:buChar char="Ø"/>
            </a:pPr>
            <a:r>
              <a:rPr lang="cs-CZ" altLang="cs-CZ" sz="2000" dirty="0" smtClean="0"/>
              <a:t>Absenčním půjčování – licence pro knihovny</a:t>
            </a:r>
          </a:p>
          <a:p>
            <a:pPr lvl="1" eaLnBrk="1" hangingPunct="1">
              <a:lnSpc>
                <a:spcPct val="90000"/>
              </a:lnSpc>
              <a:buClr>
                <a:schemeClr val="hlink"/>
              </a:buClr>
              <a:buFont typeface="Wingdings" pitchFamily="2" charset="2"/>
              <a:buChar char="Ø"/>
            </a:pPr>
            <a:r>
              <a:rPr lang="cs-CZ" altLang="cs-CZ" sz="1800" dirty="0" smtClean="0"/>
              <a:t> výjimka: placení odměn autorům</a:t>
            </a:r>
          </a:p>
          <a:p>
            <a:pPr eaLnBrk="1" hangingPunct="1">
              <a:lnSpc>
                <a:spcPct val="90000"/>
              </a:lnSpc>
              <a:buClr>
                <a:schemeClr val="hlink"/>
              </a:buClr>
              <a:buFont typeface="Wingdings" pitchFamily="2" charset="2"/>
              <a:buChar char="Ø"/>
            </a:pPr>
            <a:r>
              <a:rPr lang="cs-CZ" altLang="cs-CZ" sz="2000" dirty="0" smtClean="0"/>
              <a:t>Půjčování vydaných textových dokumentů a dokumentů se statickým obrazem, bez ohledu na jejich formu </a:t>
            </a:r>
          </a:p>
          <a:p>
            <a:pPr lvl="1" eaLnBrk="1" hangingPunct="1">
              <a:lnSpc>
                <a:spcPct val="90000"/>
              </a:lnSpc>
              <a:buClr>
                <a:schemeClr val="hlink"/>
              </a:buClr>
              <a:buFontTx/>
              <a:buChar char="•"/>
            </a:pPr>
            <a:r>
              <a:rPr lang="cs-CZ" altLang="cs-CZ" sz="1800" dirty="0" smtClean="0"/>
              <a:t>tištěné knihy a časopisy</a:t>
            </a:r>
          </a:p>
          <a:p>
            <a:pPr lvl="1" eaLnBrk="1" hangingPunct="1">
              <a:lnSpc>
                <a:spcPct val="90000"/>
              </a:lnSpc>
              <a:buClr>
                <a:schemeClr val="hlink"/>
              </a:buClr>
              <a:buFontTx/>
              <a:buChar char="•"/>
            </a:pPr>
            <a:r>
              <a:rPr lang="cs-CZ" altLang="cs-CZ" sz="1800" dirty="0" smtClean="0"/>
              <a:t>digitální záznam na "hmatatelném" nosiči</a:t>
            </a:r>
          </a:p>
          <a:p>
            <a:pPr lvl="1" eaLnBrk="1" hangingPunct="1">
              <a:lnSpc>
                <a:spcPct val="90000"/>
              </a:lnSpc>
              <a:buClr>
                <a:schemeClr val="hlink"/>
              </a:buClr>
              <a:buFontTx/>
              <a:buChar char="•"/>
            </a:pPr>
            <a:r>
              <a:rPr lang="cs-CZ" altLang="cs-CZ" sz="1800" dirty="0" smtClean="0"/>
              <a:t>Možno půjčovat text, text-obraz, text-zvuk + počítačový program, </a:t>
            </a:r>
            <a:r>
              <a:rPr lang="cs-CZ" altLang="cs-CZ" sz="1800" dirty="0" err="1" smtClean="0"/>
              <a:t>zvuk+statické</a:t>
            </a:r>
            <a:r>
              <a:rPr lang="cs-CZ" altLang="cs-CZ" sz="1800" dirty="0" smtClean="0"/>
              <a:t> </a:t>
            </a:r>
            <a:r>
              <a:rPr lang="cs-CZ" altLang="cs-CZ" sz="1800" dirty="0" err="1" smtClean="0"/>
              <a:t>obrázky+počítačový</a:t>
            </a:r>
            <a:r>
              <a:rPr lang="cs-CZ" altLang="cs-CZ" sz="1800" dirty="0" smtClean="0"/>
              <a:t> program</a:t>
            </a:r>
          </a:p>
          <a:p>
            <a:pPr eaLnBrk="1" hangingPunct="1">
              <a:lnSpc>
                <a:spcPct val="90000"/>
              </a:lnSpc>
              <a:buClr>
                <a:schemeClr val="hlink"/>
              </a:buClr>
              <a:buFont typeface="Wingdings" pitchFamily="2" charset="2"/>
              <a:buChar char="Ø"/>
            </a:pPr>
            <a:r>
              <a:rPr lang="cs-CZ" altLang="cs-CZ" sz="2000" dirty="0" smtClean="0">
                <a:solidFill>
                  <a:srgbClr val="00B050"/>
                </a:solidFill>
              </a:rPr>
              <a:t>Půjčování příloh na CD – možno půjčovat, ne software a databáze</a:t>
            </a:r>
          </a:p>
          <a:p>
            <a:pPr eaLnBrk="1" hangingPunct="1">
              <a:lnSpc>
                <a:spcPct val="90000"/>
              </a:lnSpc>
              <a:buClr>
                <a:schemeClr val="hlink"/>
              </a:buClr>
              <a:buFont typeface="Wingdings" pitchFamily="2" charset="2"/>
              <a:buChar char="Ø"/>
            </a:pPr>
            <a:r>
              <a:rPr lang="cs-CZ" altLang="cs-CZ" sz="2000" dirty="0" smtClean="0"/>
              <a:t>Půjčování zvukových a audiovizuálních záznamů – vázáno na smlouvu s nositeli práv</a:t>
            </a:r>
          </a:p>
          <a:p>
            <a:pPr lvl="1" eaLnBrk="1" hangingPunct="1">
              <a:lnSpc>
                <a:spcPct val="90000"/>
              </a:lnSpc>
              <a:buClr>
                <a:schemeClr val="hlink"/>
              </a:buClr>
              <a:buFontTx/>
              <a:buChar char="•"/>
            </a:pPr>
            <a:r>
              <a:rPr lang="cs-CZ" altLang="cs-CZ" sz="1800" dirty="0" smtClean="0"/>
              <a:t>zvukové dokumenty – smlouva z 2. 1. 2004</a:t>
            </a:r>
          </a:p>
          <a:p>
            <a:pPr lvl="1" eaLnBrk="1" hangingPunct="1">
              <a:lnSpc>
                <a:spcPct val="90000"/>
              </a:lnSpc>
              <a:buClr>
                <a:schemeClr val="hlink"/>
              </a:buClr>
              <a:buFontTx/>
              <a:buChar char="•"/>
            </a:pPr>
            <a:r>
              <a:rPr lang="cs-CZ" altLang="cs-CZ" sz="1800" dirty="0" smtClean="0"/>
              <a:t>audiovizuální dokumenty – není partner, řada omezení: </a:t>
            </a:r>
            <a:r>
              <a:rPr lang="cs-CZ" altLang="cs-CZ" sz="1800" dirty="0" err="1" smtClean="0">
                <a:solidFill>
                  <a:srgbClr val="000000"/>
                </a:solidFill>
              </a:rPr>
              <a:t>Bontonfilm</a:t>
            </a:r>
            <a:endParaRPr lang="cs-CZ" altLang="cs-CZ" sz="1600" dirty="0" smtClean="0">
              <a:solidFill>
                <a:srgbClr val="000000"/>
              </a:solidFill>
            </a:endParaRPr>
          </a:p>
          <a:p>
            <a:pPr eaLnBrk="1" hangingPunct="1">
              <a:lnSpc>
                <a:spcPct val="90000"/>
              </a:lnSpc>
              <a:buClr>
                <a:schemeClr val="hlink"/>
              </a:buClr>
              <a:buFont typeface="Wingdings" pitchFamily="2" charset="2"/>
              <a:buChar char="Ø"/>
            </a:pPr>
            <a:r>
              <a:rPr lang="cs-CZ" altLang="cs-CZ" sz="2000" dirty="0" smtClean="0"/>
              <a:t>Nelze půjčovat databáze a počítačové programy, počítačové hry</a:t>
            </a:r>
          </a:p>
          <a:p>
            <a:pPr lvl="1" eaLnBrk="1" hangingPunct="1">
              <a:lnSpc>
                <a:spcPct val="90000"/>
              </a:lnSpc>
              <a:buClr>
                <a:schemeClr val="hlink"/>
              </a:buClr>
              <a:buFont typeface="Wingdings" pitchFamily="2" charset="2"/>
              <a:buChar char="Ø"/>
            </a:pPr>
            <a:r>
              <a:rPr lang="cs-CZ" altLang="cs-CZ" sz="1800" dirty="0" smtClean="0"/>
              <a:t>Pouze v souladu se zakoupenou licencí</a:t>
            </a:r>
          </a:p>
          <a:p>
            <a:pPr eaLnBrk="1" hangingPunct="1">
              <a:lnSpc>
                <a:spcPct val="90000"/>
              </a:lnSpc>
              <a:buClr>
                <a:schemeClr val="hlink"/>
              </a:buClr>
              <a:buFont typeface="Wingdings" pitchFamily="2" charset="2"/>
              <a:buChar char="Ø"/>
            </a:pPr>
            <a:r>
              <a:rPr lang="cs-CZ" altLang="cs-CZ" sz="2000" dirty="0" smtClean="0"/>
              <a:t>Půjčování v rámci MVS – není užitím dle AZ - důvodová zpráva</a:t>
            </a:r>
          </a:p>
        </p:txBody>
      </p:sp>
      <p:sp>
        <p:nvSpPr>
          <p:cNvPr id="19461" name="Rectangle 4"/>
          <p:cNvSpPr>
            <a:spLocks noChangeArrowheads="1"/>
          </p:cNvSpPr>
          <p:nvPr/>
        </p:nvSpPr>
        <p:spPr bwMode="auto">
          <a:xfrm>
            <a:off x="2087563" y="1844675"/>
            <a:ext cx="7056437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20000"/>
              </a:spcBef>
              <a:buFontTx/>
              <a:buChar char="•"/>
            </a:pPr>
            <a:endParaRPr lang="cs-CZ" altLang="cs-CZ" sz="3200" b="1">
              <a:solidFill>
                <a:srgbClr val="000000"/>
              </a:solidFill>
              <a:latin typeface="Arial Narrow" pitchFamily="34" charset="0"/>
            </a:endParaRPr>
          </a:p>
        </p:txBody>
      </p:sp>
      <p:sp>
        <p:nvSpPr>
          <p:cNvPr id="19462" name="Rectangle 5"/>
          <p:cNvSpPr>
            <a:spLocks noChangeArrowheads="1"/>
          </p:cNvSpPr>
          <p:nvPr/>
        </p:nvSpPr>
        <p:spPr bwMode="auto">
          <a:xfrm>
            <a:off x="2303463" y="2060575"/>
            <a:ext cx="7056437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20000"/>
              </a:spcBef>
              <a:buFontTx/>
              <a:buChar char="•"/>
            </a:pPr>
            <a:endParaRPr lang="cs-CZ" altLang="cs-CZ" sz="3200" b="1">
              <a:solidFill>
                <a:srgbClr val="000000"/>
              </a:solidFill>
              <a:latin typeface="Arial Narrow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Zástupný symbol pro číslo snímku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7469A378-F1CA-429A-8DEF-9388833EEC7B}" type="slidenum">
              <a:rPr lang="cs-CZ" altLang="cs-CZ" smtClean="0"/>
              <a:pPr eaLnBrk="1" hangingPunct="1"/>
              <a:t>15</a:t>
            </a:fld>
            <a:endParaRPr lang="cs-CZ" altLang="cs-CZ" smtClean="0"/>
          </a:p>
        </p:txBody>
      </p:sp>
      <p:sp>
        <p:nvSpPr>
          <p:cNvPr id="20483" name="Rectangle 2"/>
          <p:cNvSpPr>
            <a:spLocks noGrp="1" noChangeArrowheads="1"/>
          </p:cNvSpPr>
          <p:nvPr>
            <p:ph type="title"/>
          </p:nvPr>
        </p:nvSpPr>
        <p:spPr>
          <a:xfrm>
            <a:off x="539750" y="188913"/>
            <a:ext cx="8208963" cy="1008062"/>
          </a:xfrm>
        </p:spPr>
        <p:txBody>
          <a:bodyPr/>
          <a:lstStyle/>
          <a:p>
            <a:pPr eaLnBrk="1" hangingPunct="1"/>
            <a:r>
              <a:rPr lang="cs-CZ" altLang="cs-CZ" sz="3200" smtClean="0"/>
              <a:t>Odměny držitelům práv: </a:t>
            </a:r>
            <a:r>
              <a:rPr lang="cs-CZ" altLang="cs-CZ" sz="3200" smtClean="0">
                <a:solidFill>
                  <a:schemeClr val="hlink"/>
                </a:solidFill>
              </a:rPr>
              <a:t>Absenční půjčování</a:t>
            </a:r>
          </a:p>
        </p:txBody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9750" y="1557338"/>
            <a:ext cx="8135938" cy="4967287"/>
          </a:xfrm>
        </p:spPr>
        <p:txBody>
          <a:bodyPr/>
          <a:lstStyle/>
          <a:p>
            <a:pPr eaLnBrk="1" hangingPunct="1">
              <a:lnSpc>
                <a:spcPct val="90000"/>
              </a:lnSpc>
              <a:spcBef>
                <a:spcPct val="30000"/>
              </a:spcBef>
              <a:buClr>
                <a:schemeClr val="hlink"/>
              </a:buClr>
              <a:buFont typeface="Wingdings" panose="05000000000000000000" pitchFamily="2" charset="2"/>
              <a:buChar char="Ø"/>
            </a:pPr>
            <a:r>
              <a:rPr lang="cs-CZ" altLang="cs-CZ" sz="2400" dirty="0" smtClean="0"/>
              <a:t>Pouze autorům (text + výtvarná složka)</a:t>
            </a:r>
          </a:p>
          <a:p>
            <a:pPr lvl="1" eaLnBrk="1" hangingPunct="1">
              <a:lnSpc>
                <a:spcPct val="90000"/>
              </a:lnSpc>
              <a:spcBef>
                <a:spcPct val="30000"/>
              </a:spcBef>
              <a:buClr>
                <a:schemeClr val="hlink"/>
              </a:buClr>
              <a:buFont typeface="Wingdings" panose="05000000000000000000" pitchFamily="2" charset="2"/>
              <a:buChar char="§"/>
            </a:pPr>
            <a:r>
              <a:rPr lang="cs-CZ" altLang="cs-CZ" sz="2000" dirty="0" smtClean="0"/>
              <a:t>Novela AZ – odměna vydavatelům???</a:t>
            </a:r>
          </a:p>
          <a:p>
            <a:pPr lvl="1" eaLnBrk="1" hangingPunct="1">
              <a:lnSpc>
                <a:spcPct val="90000"/>
              </a:lnSpc>
              <a:spcBef>
                <a:spcPct val="30000"/>
              </a:spcBef>
              <a:buClr>
                <a:schemeClr val="hlink"/>
              </a:buClr>
              <a:buFont typeface="Wingdings" panose="05000000000000000000" pitchFamily="2" charset="2"/>
              <a:buChar char="§"/>
            </a:pPr>
            <a:r>
              <a:rPr lang="cs-CZ" altLang="cs-CZ" sz="2000" dirty="0" smtClean="0"/>
              <a:t>0,50 Kč za výpůjčku, cca 23 miliónů Kč na rok</a:t>
            </a:r>
          </a:p>
          <a:p>
            <a:pPr lvl="1" eaLnBrk="1" hangingPunct="1">
              <a:lnSpc>
                <a:spcPct val="90000"/>
              </a:lnSpc>
              <a:spcBef>
                <a:spcPct val="30000"/>
              </a:spcBef>
              <a:buClr>
                <a:schemeClr val="hlink"/>
              </a:buClr>
              <a:buFont typeface="Wingdings" panose="05000000000000000000" pitchFamily="2" charset="2"/>
              <a:buChar char="§"/>
            </a:pPr>
            <a:r>
              <a:rPr lang="cs-CZ" altLang="cs-CZ" sz="2000" dirty="0" smtClean="0"/>
              <a:t>Platí se pouze za absenční výpůjčky</a:t>
            </a:r>
          </a:p>
          <a:p>
            <a:pPr lvl="1" eaLnBrk="1" hangingPunct="1">
              <a:lnSpc>
                <a:spcPct val="90000"/>
              </a:lnSpc>
              <a:spcBef>
                <a:spcPct val="30000"/>
              </a:spcBef>
              <a:buClr>
                <a:schemeClr val="hlink"/>
              </a:buClr>
              <a:buFont typeface="Wingdings" panose="05000000000000000000" pitchFamily="2" charset="2"/>
              <a:buChar char="§"/>
            </a:pPr>
            <a:r>
              <a:rPr lang="cs-CZ" altLang="cs-CZ" sz="2000" dirty="0" smtClean="0"/>
              <a:t>Odměnu platí stát prostřednictvím Národní knihovny Osvobození od poplatku – školní, vysokoškolská knihovny + NK, NTK… </a:t>
            </a:r>
          </a:p>
          <a:p>
            <a:pPr eaLnBrk="1" hangingPunct="1">
              <a:lnSpc>
                <a:spcPct val="90000"/>
              </a:lnSpc>
              <a:spcBef>
                <a:spcPct val="30000"/>
              </a:spcBef>
              <a:buClr>
                <a:schemeClr val="hlink"/>
              </a:buClr>
              <a:buFont typeface="Wingdings" panose="05000000000000000000" pitchFamily="2" charset="2"/>
              <a:buChar char="Ø"/>
            </a:pPr>
            <a:r>
              <a:rPr lang="cs-CZ" altLang="cs-CZ" sz="2400" dirty="0" smtClean="0"/>
              <a:t>Celkové údaje o výpůjčkách – NIPOS a NK</a:t>
            </a:r>
          </a:p>
          <a:p>
            <a:pPr lvl="1" eaLnBrk="1" hangingPunct="1">
              <a:lnSpc>
                <a:spcPct val="90000"/>
              </a:lnSpc>
              <a:spcBef>
                <a:spcPct val="30000"/>
              </a:spcBef>
              <a:buClr>
                <a:schemeClr val="hlink"/>
              </a:buClr>
              <a:buFont typeface="Wingdings" panose="05000000000000000000" pitchFamily="2" charset="2"/>
              <a:buChar char="§"/>
            </a:pPr>
            <a:r>
              <a:rPr lang="cs-CZ" altLang="cs-CZ" sz="2000" dirty="0" smtClean="0"/>
              <a:t>Povinnost knihovny vykazovat statistiku</a:t>
            </a:r>
          </a:p>
          <a:p>
            <a:pPr eaLnBrk="1" hangingPunct="1">
              <a:lnSpc>
                <a:spcPct val="90000"/>
              </a:lnSpc>
              <a:spcBef>
                <a:spcPct val="30000"/>
              </a:spcBef>
              <a:buClr>
                <a:schemeClr val="hlink"/>
              </a:buClr>
              <a:buFont typeface="Wingdings" panose="05000000000000000000" pitchFamily="2" charset="2"/>
              <a:buChar char="Ø"/>
            </a:pPr>
            <a:r>
              <a:rPr lang="cs-CZ" altLang="cs-CZ" sz="2400" dirty="0" smtClean="0"/>
              <a:t>Odměny vyplácí kolektivní správce </a:t>
            </a:r>
            <a:r>
              <a:rPr lang="cs-CZ" altLang="cs-CZ" sz="2400" dirty="0" err="1" smtClean="0"/>
              <a:t>Dilia</a:t>
            </a:r>
            <a:r>
              <a:rPr lang="cs-CZ" altLang="cs-CZ" sz="2400" dirty="0" smtClean="0"/>
              <a:t> (a OOA-S)</a:t>
            </a:r>
          </a:p>
          <a:p>
            <a:pPr lvl="1" eaLnBrk="1" hangingPunct="1">
              <a:lnSpc>
                <a:spcPct val="90000"/>
              </a:lnSpc>
              <a:spcBef>
                <a:spcPct val="30000"/>
              </a:spcBef>
              <a:buClr>
                <a:schemeClr val="hlink"/>
              </a:buClr>
              <a:buFont typeface="Wingdings" panose="05000000000000000000" pitchFamily="2" charset="2"/>
              <a:buChar char="§"/>
            </a:pPr>
            <a:r>
              <a:rPr lang="cs-CZ" altLang="cs-CZ" sz="2000" dirty="0" smtClean="0"/>
              <a:t>Údaje pro rozúčtování – vzorek z knihoven, jež evidují výpůjčky v automatizovaném systému</a:t>
            </a:r>
          </a:p>
        </p:txBody>
      </p:sp>
      <p:sp>
        <p:nvSpPr>
          <p:cNvPr id="20485" name="Rectangle 4"/>
          <p:cNvSpPr>
            <a:spLocks noChangeArrowheads="1"/>
          </p:cNvSpPr>
          <p:nvPr/>
        </p:nvSpPr>
        <p:spPr bwMode="auto">
          <a:xfrm>
            <a:off x="1692275" y="1412875"/>
            <a:ext cx="7056438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endParaRPr lang="cs-CZ" altLang="cs-CZ" sz="3200" b="1">
              <a:solidFill>
                <a:srgbClr val="000000"/>
              </a:solidFill>
              <a:latin typeface="Arial Narrow" pitchFamily="34" charset="0"/>
            </a:endParaRPr>
          </a:p>
        </p:txBody>
      </p:sp>
      <p:sp>
        <p:nvSpPr>
          <p:cNvPr id="20486" name="Rectangle 5"/>
          <p:cNvSpPr>
            <a:spLocks noChangeArrowheads="1"/>
          </p:cNvSpPr>
          <p:nvPr/>
        </p:nvSpPr>
        <p:spPr bwMode="auto">
          <a:xfrm>
            <a:off x="1403350" y="1989138"/>
            <a:ext cx="7740650" cy="3816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endParaRPr lang="cs-CZ" altLang="cs-CZ" sz="3200" b="1">
              <a:solidFill>
                <a:srgbClr val="000000"/>
              </a:solidFill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6456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Zástupný symbol pro číslo snímku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92FF0D47-B53D-4C22-9A5E-38517F4F06B0}" type="slidenum">
              <a:rPr lang="cs-CZ" altLang="cs-CZ" smtClean="0"/>
              <a:pPr eaLnBrk="1" hangingPunct="1"/>
              <a:t>16</a:t>
            </a:fld>
            <a:endParaRPr lang="cs-CZ" altLang="cs-CZ" smtClean="0"/>
          </a:p>
        </p:txBody>
      </p:sp>
      <p:sp>
        <p:nvSpPr>
          <p:cNvPr id="21507" name="Rectangle 2"/>
          <p:cNvSpPr>
            <a:spLocks noGrp="1" noChangeArrowheads="1"/>
          </p:cNvSpPr>
          <p:nvPr>
            <p:ph type="title"/>
          </p:nvPr>
        </p:nvSpPr>
        <p:spPr>
          <a:xfrm>
            <a:off x="500063" y="188913"/>
            <a:ext cx="8429625" cy="647700"/>
          </a:xfrm>
        </p:spPr>
        <p:txBody>
          <a:bodyPr/>
          <a:lstStyle/>
          <a:p>
            <a:pPr eaLnBrk="1" hangingPunct="1"/>
            <a:r>
              <a:rPr lang="cs-CZ" altLang="cs-CZ" sz="3200" smtClean="0"/>
              <a:t>Prezenční půjčování: půjčování na místě samém</a:t>
            </a:r>
          </a:p>
        </p:txBody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4213" y="1196975"/>
            <a:ext cx="8064500" cy="5472113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Clr>
                <a:schemeClr val="hlink"/>
              </a:buClr>
              <a:buFont typeface="Wingdings" pitchFamily="2" charset="2"/>
              <a:buChar char="Ø"/>
            </a:pPr>
            <a:r>
              <a:rPr lang="cs-CZ" altLang="cs-CZ" sz="2400" dirty="0" smtClean="0"/>
              <a:t>Prezenčně lze půjčovat všechny vydané dokumenty ("hmatatelné nosiče")</a:t>
            </a:r>
            <a:endParaRPr lang="cs-CZ" altLang="cs-CZ" sz="2000" dirty="0" smtClean="0"/>
          </a:p>
          <a:p>
            <a:pPr lvl="1" eaLnBrk="1" hangingPunct="1">
              <a:lnSpc>
                <a:spcPct val="80000"/>
              </a:lnSpc>
              <a:buClr>
                <a:schemeClr val="hlink"/>
              </a:buClr>
              <a:buFont typeface="Arial" panose="020B0604020202020204" pitchFamily="34" charset="0"/>
              <a:buChar char="•"/>
            </a:pPr>
            <a:r>
              <a:rPr lang="cs-CZ" altLang="cs-CZ" sz="2000" dirty="0"/>
              <a:t>Neplatí se odměna </a:t>
            </a:r>
          </a:p>
          <a:p>
            <a:pPr eaLnBrk="1" hangingPunct="1">
              <a:lnSpc>
                <a:spcPct val="80000"/>
              </a:lnSpc>
              <a:buClr>
                <a:schemeClr val="hlink"/>
              </a:buClr>
              <a:buFont typeface="Wingdings" pitchFamily="2" charset="2"/>
              <a:buChar char="Ø"/>
            </a:pPr>
            <a:r>
              <a:rPr lang="cs-CZ" altLang="cs-CZ" sz="2400" dirty="0" smtClean="0"/>
              <a:t>Prezenční půjčování diplomových, rigorózních, disertačních, habilitačních </a:t>
            </a:r>
            <a:r>
              <a:rPr lang="cs-CZ" altLang="cs-CZ" sz="2400" dirty="0" smtClean="0">
                <a:solidFill>
                  <a:srgbClr val="00B050"/>
                </a:solidFill>
              </a:rPr>
              <a:t>a bakalářských </a:t>
            </a:r>
            <a:r>
              <a:rPr lang="cs-CZ" altLang="cs-CZ" sz="2400" dirty="0" smtClean="0"/>
              <a:t>prací</a:t>
            </a:r>
          </a:p>
          <a:p>
            <a:pPr lvl="1" eaLnBrk="1" hangingPunct="1">
              <a:lnSpc>
                <a:spcPct val="80000"/>
              </a:lnSpc>
              <a:buClr>
                <a:schemeClr val="hlink"/>
              </a:buClr>
              <a:buFontTx/>
              <a:buChar char="•"/>
            </a:pPr>
            <a:r>
              <a:rPr lang="cs-CZ" altLang="cs-CZ" sz="1800" dirty="0" smtClean="0"/>
              <a:t>pro účely výzkumu a soukromého studia</a:t>
            </a:r>
          </a:p>
          <a:p>
            <a:pPr lvl="1" eaLnBrk="1" hangingPunct="1">
              <a:lnSpc>
                <a:spcPct val="80000"/>
              </a:lnSpc>
              <a:buClr>
                <a:schemeClr val="hlink"/>
              </a:buClr>
              <a:buFontTx/>
              <a:buChar char="•"/>
            </a:pPr>
            <a:r>
              <a:rPr lang="cs-CZ" altLang="cs-CZ" sz="1800" dirty="0" smtClean="0"/>
              <a:t>pokud to autor nezakázal</a:t>
            </a:r>
          </a:p>
          <a:p>
            <a:pPr lvl="1" eaLnBrk="1" hangingPunct="1">
              <a:lnSpc>
                <a:spcPct val="80000"/>
              </a:lnSpc>
              <a:buClr>
                <a:schemeClr val="hlink"/>
              </a:buClr>
              <a:buFontTx/>
              <a:buChar char="•"/>
            </a:pPr>
            <a:r>
              <a:rPr lang="cs-CZ" altLang="cs-CZ" sz="1800" dirty="0" smtClean="0"/>
              <a:t>kopírování – omezeně (viz kopie dále)</a:t>
            </a:r>
          </a:p>
          <a:p>
            <a:pPr eaLnBrk="1" hangingPunct="1">
              <a:lnSpc>
                <a:spcPct val="80000"/>
              </a:lnSpc>
              <a:buClr>
                <a:schemeClr val="hlink"/>
              </a:buClr>
              <a:buFont typeface="Wingdings" pitchFamily="2" charset="2"/>
              <a:buChar char="Ø"/>
            </a:pPr>
            <a:r>
              <a:rPr lang="cs-CZ" altLang="cs-CZ" sz="2400" dirty="0" smtClean="0"/>
              <a:t>Prezenční půjčování mikrofilmů a jiných </a:t>
            </a:r>
            <a:r>
              <a:rPr lang="cs-CZ" altLang="cs-CZ" sz="2400" dirty="0" err="1" smtClean="0"/>
              <a:t>mikromédií</a:t>
            </a:r>
            <a:endParaRPr lang="cs-CZ" altLang="cs-CZ" sz="2400" dirty="0" smtClean="0"/>
          </a:p>
          <a:p>
            <a:pPr lvl="1" eaLnBrk="1" hangingPunct="1">
              <a:lnSpc>
                <a:spcPct val="80000"/>
              </a:lnSpc>
              <a:buClr>
                <a:schemeClr val="hlink"/>
              </a:buClr>
              <a:buFontTx/>
              <a:buChar char="•"/>
            </a:pPr>
            <a:r>
              <a:rPr lang="cs-CZ" altLang="cs-CZ" sz="1800" dirty="0" smtClean="0"/>
              <a:t>pro účely výzkumu a soukromého studia</a:t>
            </a:r>
          </a:p>
          <a:p>
            <a:pPr eaLnBrk="1" hangingPunct="1">
              <a:lnSpc>
                <a:spcPct val="80000"/>
              </a:lnSpc>
              <a:buClr>
                <a:schemeClr val="hlink"/>
              </a:buClr>
              <a:buFont typeface="Wingdings" pitchFamily="2" charset="2"/>
              <a:buChar char="Ø"/>
            </a:pPr>
            <a:r>
              <a:rPr lang="cs-CZ" altLang="cs-CZ" sz="2400" dirty="0" smtClean="0"/>
              <a:t>Povinnost </a:t>
            </a:r>
            <a:r>
              <a:rPr lang="cs-CZ" altLang="cs-CZ" sz="2400" dirty="0"/>
              <a:t>knihovny: </a:t>
            </a:r>
            <a:r>
              <a:rPr lang="cs-CZ" altLang="cs-CZ" sz="2400" dirty="0" smtClean="0"/>
              <a:t>zamezit </a:t>
            </a:r>
            <a:r>
              <a:rPr lang="cs-CZ" altLang="cs-CZ" sz="2400" dirty="0"/>
              <a:t>možnosti zhotovit kopii zvukového nebo AV dokumentu</a:t>
            </a:r>
            <a:endParaRPr lang="cs-CZ" altLang="cs-CZ" sz="2400" dirty="0" smtClean="0"/>
          </a:p>
          <a:p>
            <a:pPr eaLnBrk="1" hangingPunct="1">
              <a:lnSpc>
                <a:spcPct val="80000"/>
              </a:lnSpc>
              <a:buClr>
                <a:schemeClr val="hlink"/>
              </a:buClr>
              <a:buFont typeface="Wingdings" pitchFamily="2" charset="2"/>
              <a:buChar char="Ø"/>
            </a:pPr>
            <a:endParaRPr lang="cs-CZ" altLang="cs-CZ" sz="2400" dirty="0" smtClean="0"/>
          </a:p>
          <a:p>
            <a:pPr eaLnBrk="1" hangingPunct="1">
              <a:lnSpc>
                <a:spcPct val="80000"/>
              </a:lnSpc>
              <a:buClr>
                <a:schemeClr val="hlink"/>
              </a:buClr>
              <a:buFont typeface="Wingdings" pitchFamily="2" charset="2"/>
              <a:buChar char="Ø"/>
            </a:pPr>
            <a:r>
              <a:rPr lang="cs-CZ" altLang="cs-CZ" sz="2400" dirty="0" smtClean="0"/>
              <a:t>Prezenčně nelze půjčovat:</a:t>
            </a:r>
          </a:p>
          <a:p>
            <a:pPr lvl="1" eaLnBrk="1" hangingPunct="1">
              <a:lnSpc>
                <a:spcPct val="80000"/>
              </a:lnSpc>
              <a:buClr>
                <a:schemeClr val="hlink"/>
              </a:buClr>
              <a:buFont typeface="Wingdings" pitchFamily="2" charset="2"/>
              <a:buChar char="Ø"/>
            </a:pPr>
            <a:r>
              <a:rPr lang="cs-CZ" altLang="cs-CZ" sz="2000" dirty="0" smtClean="0"/>
              <a:t>Počítačové </a:t>
            </a:r>
            <a:r>
              <a:rPr lang="cs-CZ" altLang="cs-CZ" sz="2000" dirty="0"/>
              <a:t>programy, databáze, počítačové hry </a:t>
            </a:r>
            <a:endParaRPr lang="cs-CZ" altLang="cs-CZ" sz="2000" dirty="0" smtClean="0"/>
          </a:p>
          <a:p>
            <a:pPr lvl="1" eaLnBrk="1" hangingPunct="1">
              <a:lnSpc>
                <a:spcPct val="80000"/>
              </a:lnSpc>
              <a:buClr>
                <a:schemeClr val="hlink"/>
              </a:buClr>
              <a:buFont typeface="Wingdings" pitchFamily="2" charset="2"/>
              <a:buChar char="Ø"/>
            </a:pPr>
            <a:r>
              <a:rPr lang="cs-CZ" altLang="cs-CZ" sz="2000" dirty="0" smtClean="0"/>
              <a:t>Pouze </a:t>
            </a:r>
            <a:r>
              <a:rPr lang="cs-CZ" altLang="cs-CZ" sz="2000" dirty="0"/>
              <a:t>v souladu se zakoupenou </a:t>
            </a:r>
            <a:r>
              <a:rPr lang="cs-CZ" altLang="cs-CZ" sz="2000" dirty="0" smtClean="0"/>
              <a:t>licencí</a:t>
            </a:r>
            <a:endParaRPr lang="cs-CZ" altLang="cs-CZ" sz="2400" dirty="0"/>
          </a:p>
        </p:txBody>
      </p:sp>
      <p:sp>
        <p:nvSpPr>
          <p:cNvPr id="21509" name="Rectangle 4"/>
          <p:cNvSpPr>
            <a:spLocks noChangeArrowheads="1"/>
          </p:cNvSpPr>
          <p:nvPr/>
        </p:nvSpPr>
        <p:spPr bwMode="auto">
          <a:xfrm>
            <a:off x="2087563" y="1844675"/>
            <a:ext cx="7056437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20000"/>
              </a:spcBef>
              <a:buFontTx/>
              <a:buChar char="•"/>
            </a:pPr>
            <a:endParaRPr lang="cs-CZ" altLang="cs-CZ" sz="3200" b="1">
              <a:solidFill>
                <a:srgbClr val="000000"/>
              </a:solidFill>
              <a:latin typeface="Arial Narrow" pitchFamily="34" charset="0"/>
            </a:endParaRPr>
          </a:p>
        </p:txBody>
      </p:sp>
      <p:sp>
        <p:nvSpPr>
          <p:cNvPr id="21510" name="Rectangle 5"/>
          <p:cNvSpPr>
            <a:spLocks noChangeArrowheads="1"/>
          </p:cNvSpPr>
          <p:nvPr/>
        </p:nvSpPr>
        <p:spPr bwMode="auto">
          <a:xfrm>
            <a:off x="2268538" y="2060575"/>
            <a:ext cx="7056437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20000"/>
              </a:spcBef>
              <a:buFontTx/>
              <a:buChar char="•"/>
            </a:pPr>
            <a:endParaRPr lang="cs-CZ" altLang="cs-CZ" sz="3200" b="1">
              <a:solidFill>
                <a:srgbClr val="000000"/>
              </a:solidFill>
              <a:latin typeface="Arial Narrow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Zástupný symbol pro číslo snímku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CDBD6766-EBB0-4568-A176-5410C0626A97}" type="slidenum">
              <a:rPr lang="cs-CZ" altLang="cs-CZ" smtClean="0"/>
              <a:pPr eaLnBrk="1" hangingPunct="1"/>
              <a:t>17</a:t>
            </a:fld>
            <a:endParaRPr lang="cs-CZ" altLang="cs-CZ" smtClean="0"/>
          </a:p>
        </p:txBody>
      </p:sp>
      <p:sp>
        <p:nvSpPr>
          <p:cNvPr id="22531" name="Rectangle 2"/>
          <p:cNvSpPr>
            <a:spLocks noGrp="1" noChangeArrowheads="1"/>
          </p:cNvSpPr>
          <p:nvPr>
            <p:ph type="title"/>
          </p:nvPr>
        </p:nvSpPr>
        <p:spPr>
          <a:xfrm>
            <a:off x="900113" y="333375"/>
            <a:ext cx="7848600" cy="998538"/>
          </a:xfrm>
        </p:spPr>
        <p:txBody>
          <a:bodyPr/>
          <a:lstStyle/>
          <a:p>
            <a:pPr marL="838200" indent="-838200" eaLnBrk="1" hangingPunct="1"/>
            <a:r>
              <a:rPr lang="cs-CZ" altLang="cs-CZ" sz="4000" smtClean="0"/>
              <a:t>Přehrávání ze záznamu</a:t>
            </a:r>
          </a:p>
        </p:txBody>
      </p:sp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27088" y="1484313"/>
            <a:ext cx="7921625" cy="4465637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Clr>
                <a:schemeClr val="hlink"/>
              </a:buClr>
              <a:buFont typeface="Wingdings" pitchFamily="2" charset="2"/>
              <a:buChar char="Ø"/>
            </a:pPr>
            <a:r>
              <a:rPr lang="cs-CZ" altLang="cs-CZ" sz="2700" smtClean="0"/>
              <a:t>Přehrávání zveřejněného (vydaného) zvukového nebo audiovizuálního záznamu ve studiovém uspořádání – uživatel nedostane hmotný nosič do rukou (CD, DVD, vinylové, šelakové desky, magnetofonové pásky a kazety, VHS-kazety a jiné AV nosiče)</a:t>
            </a:r>
          </a:p>
          <a:p>
            <a:pPr lvl="1" eaLnBrk="1" hangingPunct="1">
              <a:lnSpc>
                <a:spcPct val="90000"/>
              </a:lnSpc>
              <a:buClr>
                <a:schemeClr val="hlink"/>
              </a:buClr>
              <a:buFontTx/>
              <a:buChar char="•"/>
            </a:pPr>
            <a:r>
              <a:rPr lang="cs-CZ" altLang="cs-CZ" sz="2400" smtClean="0"/>
              <a:t>pro jednotlivce</a:t>
            </a:r>
          </a:p>
          <a:p>
            <a:pPr lvl="1" eaLnBrk="1" hangingPunct="1">
              <a:lnSpc>
                <a:spcPct val="90000"/>
              </a:lnSpc>
              <a:buClr>
                <a:schemeClr val="hlink"/>
              </a:buClr>
              <a:buFontTx/>
              <a:buChar char="•"/>
            </a:pPr>
            <a:r>
              <a:rPr lang="cs-CZ" altLang="cs-CZ" sz="2400" smtClean="0"/>
              <a:t>pro účely výzkumu a soukromého studia</a:t>
            </a:r>
          </a:p>
          <a:p>
            <a:pPr lvl="1" eaLnBrk="1" hangingPunct="1">
              <a:lnSpc>
                <a:spcPct val="90000"/>
              </a:lnSpc>
              <a:buClr>
                <a:schemeClr val="hlink"/>
              </a:buClr>
              <a:buFontTx/>
              <a:buChar char="•"/>
            </a:pPr>
            <a:endParaRPr lang="cs-CZ" altLang="cs-CZ" sz="2400" smtClean="0"/>
          </a:p>
          <a:p>
            <a:pPr lvl="1" eaLnBrk="1" hangingPunct="1">
              <a:lnSpc>
                <a:spcPct val="90000"/>
              </a:lnSpc>
              <a:buClr>
                <a:schemeClr val="hlink"/>
              </a:buClr>
              <a:buFontTx/>
              <a:buNone/>
            </a:pPr>
            <a:endParaRPr lang="cs-CZ" altLang="cs-CZ" sz="2400" smtClean="0"/>
          </a:p>
          <a:p>
            <a:pPr lvl="1" eaLnBrk="1" hangingPunct="1">
              <a:lnSpc>
                <a:spcPct val="90000"/>
              </a:lnSpc>
              <a:buClr>
                <a:schemeClr val="hlink"/>
              </a:buClr>
              <a:buFontTx/>
              <a:buNone/>
            </a:pPr>
            <a:r>
              <a:rPr lang="cs-CZ" altLang="cs-CZ" sz="2400" smtClean="0"/>
              <a:t>!</a:t>
            </a:r>
            <a:r>
              <a:rPr lang="cs-CZ" altLang="cs-CZ" sz="2400" smtClean="0">
                <a:solidFill>
                  <a:schemeClr val="tx1"/>
                </a:solidFill>
              </a:rPr>
              <a:t>Neplatí pro veřejné provozování autorských děl při kolektivních akcích</a:t>
            </a:r>
            <a:r>
              <a:rPr lang="cs-CZ" altLang="cs-CZ" sz="2400" smtClean="0"/>
              <a:t>! – nutno uzavřít licenční smlouvu</a:t>
            </a:r>
          </a:p>
        </p:txBody>
      </p:sp>
      <p:sp>
        <p:nvSpPr>
          <p:cNvPr id="22533" name="Rectangle 4"/>
          <p:cNvSpPr>
            <a:spLocks noChangeArrowheads="1"/>
          </p:cNvSpPr>
          <p:nvPr/>
        </p:nvSpPr>
        <p:spPr bwMode="auto">
          <a:xfrm>
            <a:off x="2087563" y="1844675"/>
            <a:ext cx="7056437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20000"/>
              </a:spcBef>
              <a:buFontTx/>
              <a:buChar char="•"/>
            </a:pPr>
            <a:endParaRPr lang="cs-CZ" altLang="cs-CZ" sz="3200" b="1">
              <a:solidFill>
                <a:srgbClr val="000000"/>
              </a:solidFill>
              <a:latin typeface="Arial Narrow" pitchFamily="34" charset="0"/>
            </a:endParaRPr>
          </a:p>
        </p:txBody>
      </p:sp>
      <p:sp>
        <p:nvSpPr>
          <p:cNvPr id="22534" name="Rectangle 5"/>
          <p:cNvSpPr>
            <a:spLocks noChangeArrowheads="1"/>
          </p:cNvSpPr>
          <p:nvPr/>
        </p:nvSpPr>
        <p:spPr bwMode="auto">
          <a:xfrm>
            <a:off x="2303463" y="2060575"/>
            <a:ext cx="7056437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20000"/>
              </a:spcBef>
              <a:buFontTx/>
              <a:buChar char="•"/>
            </a:pPr>
            <a:endParaRPr lang="cs-CZ" altLang="cs-CZ" sz="3200" b="1">
              <a:solidFill>
                <a:srgbClr val="000000"/>
              </a:solidFill>
              <a:latin typeface="Arial Narrow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Nadpis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altLang="cs-CZ" smtClean="0"/>
              <a:t>Zhotovení tiskové rozmnoženiny</a:t>
            </a:r>
            <a:br>
              <a:rPr lang="cs-CZ" altLang="cs-CZ" smtClean="0"/>
            </a:br>
            <a:r>
              <a:rPr lang="cs-CZ" altLang="cs-CZ" smtClean="0"/>
              <a:t>(papírové kopie)</a:t>
            </a:r>
          </a:p>
        </p:txBody>
      </p:sp>
      <p:sp>
        <p:nvSpPr>
          <p:cNvPr id="23555" name="Podnadpis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 altLang="cs-CZ" smtClean="0"/>
          </a:p>
        </p:txBody>
      </p:sp>
      <p:sp>
        <p:nvSpPr>
          <p:cNvPr id="23556" name="Zástupný symbol pro číslo snímku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CAE306C9-E56F-4F7D-A758-53AE24B59425}" type="slidenum">
              <a:rPr lang="cs-CZ" altLang="cs-CZ" smtClean="0"/>
              <a:pPr eaLnBrk="1" hangingPunct="1"/>
              <a:t>18</a:t>
            </a:fld>
            <a:endParaRPr lang="cs-CZ" altLang="cs-CZ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Zástupný symbol pro číslo snímku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7558F192-7354-48AB-816A-CAD5DB1D2F5C}" type="slidenum">
              <a:rPr lang="cs-CZ" altLang="cs-CZ" smtClean="0"/>
              <a:pPr eaLnBrk="1" hangingPunct="1"/>
              <a:t>19</a:t>
            </a:fld>
            <a:endParaRPr lang="cs-CZ" altLang="cs-CZ" smtClean="0"/>
          </a:p>
        </p:txBody>
      </p:sp>
      <p:sp>
        <p:nvSpPr>
          <p:cNvPr id="24579" name="Rectangle 2"/>
          <p:cNvSpPr>
            <a:spLocks noGrp="1" noChangeArrowheads="1"/>
          </p:cNvSpPr>
          <p:nvPr>
            <p:ph type="title"/>
          </p:nvPr>
        </p:nvSpPr>
        <p:spPr>
          <a:xfrm>
            <a:off x="179512" y="188913"/>
            <a:ext cx="8712968" cy="739775"/>
          </a:xfrm>
        </p:spPr>
        <p:txBody>
          <a:bodyPr/>
          <a:lstStyle/>
          <a:p>
            <a:pPr eaLnBrk="1" hangingPunct="1"/>
            <a:r>
              <a:rPr lang="cs-CZ" altLang="cs-CZ" sz="3600" dirty="0" smtClean="0"/>
              <a:t>Zhotovení tiskové kopie (papírová) pro</a:t>
            </a:r>
            <a:r>
              <a:rPr lang="cs-CZ" altLang="cs-CZ" sz="4800" dirty="0" smtClean="0"/>
              <a:t> </a:t>
            </a:r>
            <a:r>
              <a:rPr lang="cs-CZ" altLang="cs-CZ" sz="3600" dirty="0" smtClean="0"/>
              <a:t>uživatele v knihovně</a:t>
            </a:r>
          </a:p>
        </p:txBody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9750" y="1235074"/>
            <a:ext cx="8135938" cy="5362575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Clr>
                <a:schemeClr val="hlink"/>
              </a:buClr>
              <a:buSzPct val="75000"/>
              <a:buFont typeface="Wingdings" pitchFamily="2" charset="2"/>
              <a:buNone/>
            </a:pPr>
            <a:r>
              <a:rPr lang="cs-CZ" altLang="cs-CZ" sz="2800" dirty="0" smtClean="0">
                <a:solidFill>
                  <a:schemeClr val="tx1"/>
                </a:solidFill>
              </a:rPr>
              <a:t>Obecně:</a:t>
            </a:r>
          </a:p>
          <a:p>
            <a:pPr eaLnBrk="1" hangingPunct="1">
              <a:lnSpc>
                <a:spcPct val="80000"/>
              </a:lnSpc>
              <a:buClr>
                <a:schemeClr val="hlink"/>
              </a:buClr>
              <a:buSzPct val="75000"/>
              <a:buFont typeface="Wingdings" pitchFamily="2" charset="2"/>
              <a:buChar char="Ø"/>
            </a:pPr>
            <a:r>
              <a:rPr lang="cs-CZ" altLang="cs-CZ" sz="2800" dirty="0" smtClean="0"/>
              <a:t>rozsah není omezen (ale - "fair use")</a:t>
            </a:r>
          </a:p>
          <a:p>
            <a:pPr lvl="1" eaLnBrk="1" hangingPunct="1">
              <a:lnSpc>
                <a:spcPct val="80000"/>
              </a:lnSpc>
              <a:buClr>
                <a:schemeClr val="hlink"/>
              </a:buClr>
              <a:buSzPct val="75000"/>
              <a:buFont typeface="Wingdings" pitchFamily="2" charset="2"/>
              <a:buChar char="Ø"/>
            </a:pPr>
            <a:r>
              <a:rPr lang="cs-CZ" altLang="cs-CZ" sz="2400" dirty="0" smtClean="0"/>
              <a:t>Kopírování celých knih</a:t>
            </a:r>
          </a:p>
          <a:p>
            <a:pPr eaLnBrk="1" hangingPunct="1">
              <a:lnSpc>
                <a:spcPct val="80000"/>
              </a:lnSpc>
              <a:buClr>
                <a:schemeClr val="hlink"/>
              </a:buClr>
              <a:buSzPct val="75000"/>
              <a:buFont typeface="Wingdings" pitchFamily="2" charset="2"/>
              <a:buChar char="Ø"/>
            </a:pPr>
            <a:r>
              <a:rPr lang="cs-CZ" altLang="cs-CZ" sz="2800" dirty="0" smtClean="0"/>
              <a:t>u disertací apod. doporučujeme omezit na část díla</a:t>
            </a:r>
          </a:p>
          <a:p>
            <a:pPr eaLnBrk="1" hangingPunct="1">
              <a:lnSpc>
                <a:spcPct val="80000"/>
              </a:lnSpc>
              <a:buClr>
                <a:schemeClr val="hlink"/>
              </a:buClr>
              <a:buSzPct val="75000"/>
              <a:buFont typeface="Wingdings" pitchFamily="2" charset="2"/>
              <a:buChar char="Ø"/>
            </a:pPr>
            <a:r>
              <a:rPr lang="cs-CZ" altLang="cs-CZ" sz="2800" dirty="0" smtClean="0"/>
              <a:t>vyloučeno kopírování notového materiálu </a:t>
            </a:r>
            <a:r>
              <a:rPr lang="cs-CZ" altLang="cs-CZ" sz="2800" dirty="0" smtClean="0">
                <a:solidFill>
                  <a:schemeClr val="hlink"/>
                </a:solidFill>
              </a:rPr>
              <a:t>+ i pro osobní potřebu - </a:t>
            </a:r>
            <a:r>
              <a:rPr lang="cs-CZ" altLang="cs-CZ" sz="2800" dirty="0" smtClean="0">
                <a:solidFill>
                  <a:schemeClr val="hlink"/>
                </a:solidFill>
                <a:hlinkClick r:id="rId3" action="ppaction://hlinksldjump"/>
              </a:rPr>
              <a:t>§ 30a </a:t>
            </a:r>
            <a:endParaRPr lang="cs-CZ" altLang="cs-CZ" sz="2800" dirty="0" smtClean="0">
              <a:solidFill>
                <a:schemeClr val="hlink"/>
              </a:solidFill>
            </a:endParaRPr>
          </a:p>
          <a:p>
            <a:pPr eaLnBrk="1" hangingPunct="1">
              <a:lnSpc>
                <a:spcPct val="80000"/>
              </a:lnSpc>
              <a:buClr>
                <a:schemeClr val="hlink"/>
              </a:buClr>
              <a:buSzPct val="75000"/>
              <a:buFont typeface="Wingdings" pitchFamily="2" charset="2"/>
              <a:buChar char="Ø"/>
            </a:pPr>
            <a:r>
              <a:rPr lang="cs-CZ" altLang="cs-CZ" sz="2800" dirty="0" smtClean="0">
                <a:solidFill>
                  <a:schemeClr val="hlink"/>
                </a:solidFill>
              </a:rPr>
              <a:t>NEPLATÍ PRO VOLNÁ DÍLA</a:t>
            </a:r>
          </a:p>
          <a:p>
            <a:pPr eaLnBrk="1" hangingPunct="1">
              <a:lnSpc>
                <a:spcPct val="80000"/>
              </a:lnSpc>
              <a:buClr>
                <a:schemeClr val="hlink"/>
              </a:buClr>
              <a:buSzPct val="75000"/>
              <a:buFont typeface="Wingdings" pitchFamily="2" charset="2"/>
              <a:buChar char="Ø"/>
            </a:pPr>
            <a:endParaRPr lang="cs-CZ" altLang="cs-CZ" dirty="0" smtClean="0"/>
          </a:p>
          <a:p>
            <a:pPr eaLnBrk="1" hangingPunct="1">
              <a:lnSpc>
                <a:spcPct val="80000"/>
              </a:lnSpc>
              <a:buClr>
                <a:schemeClr val="hlink"/>
              </a:buClr>
              <a:buSzPct val="75000"/>
              <a:buFont typeface="Wingdings" pitchFamily="2" charset="2"/>
              <a:buChar char="Ø"/>
            </a:pPr>
            <a:r>
              <a:rPr lang="cs-CZ" altLang="cs-CZ" dirty="0" smtClean="0"/>
              <a:t>Kopírování na objednávku a za úplatu + samoobslužné kopírky za úplatu</a:t>
            </a:r>
          </a:p>
          <a:p>
            <a:pPr lvl="1" eaLnBrk="1" hangingPunct="1">
              <a:lnSpc>
                <a:spcPct val="80000"/>
              </a:lnSpc>
              <a:buClr>
                <a:schemeClr val="hlink"/>
              </a:buClr>
              <a:buSzPct val="75000"/>
              <a:buFontTx/>
              <a:buChar char="•"/>
            </a:pPr>
            <a:r>
              <a:rPr lang="cs-CZ" altLang="cs-CZ" sz="2400" dirty="0" smtClean="0"/>
              <a:t>pro vlastní potřebu fyzické osoby i právnické osoby</a:t>
            </a:r>
          </a:p>
          <a:p>
            <a:pPr lvl="2" eaLnBrk="1" hangingPunct="1">
              <a:lnSpc>
                <a:spcPct val="80000"/>
              </a:lnSpc>
              <a:buClr>
                <a:schemeClr val="hlink"/>
              </a:buClr>
              <a:buSzPct val="75000"/>
              <a:buFont typeface="Arial" charset="0"/>
              <a:buChar char="→"/>
            </a:pPr>
            <a:r>
              <a:rPr lang="cs-CZ" altLang="cs-CZ" sz="2000" dirty="0" smtClean="0">
                <a:solidFill>
                  <a:srgbClr val="000000"/>
                </a:solidFill>
              </a:rPr>
              <a:t>reprografický výstup (kopírky, tiskárny, fotografie, kinofilm...)</a:t>
            </a:r>
            <a:endParaRPr lang="cs-CZ" altLang="cs-CZ" dirty="0" smtClean="0"/>
          </a:p>
          <a:p>
            <a:pPr lvl="1" eaLnBrk="1" hangingPunct="1">
              <a:lnSpc>
                <a:spcPct val="80000"/>
              </a:lnSpc>
              <a:buClr>
                <a:schemeClr val="hlink"/>
              </a:buClr>
              <a:buSzPct val="75000"/>
              <a:buFont typeface="Wingdings" pitchFamily="2" charset="2"/>
              <a:buChar char="Ø"/>
            </a:pPr>
            <a:r>
              <a:rPr lang="cs-CZ" altLang="cs-CZ" dirty="0" smtClean="0"/>
              <a:t>Povinnost platit odměnu</a:t>
            </a:r>
          </a:p>
          <a:p>
            <a:pPr eaLnBrk="1" hangingPunct="1">
              <a:lnSpc>
                <a:spcPct val="80000"/>
              </a:lnSpc>
              <a:spcBef>
                <a:spcPct val="60000"/>
              </a:spcBef>
              <a:buClr>
                <a:schemeClr val="hlink"/>
              </a:buClr>
              <a:buSzPct val="75000"/>
              <a:buFont typeface="Wingdings" pitchFamily="2" charset="2"/>
              <a:buChar char="Ø"/>
            </a:pPr>
            <a:endParaRPr lang="cs-CZ" altLang="cs-CZ" sz="2000" dirty="0" smtClean="0"/>
          </a:p>
          <a:p>
            <a:pPr lvl="1" eaLnBrk="1" hangingPunct="1">
              <a:lnSpc>
                <a:spcPct val="80000"/>
              </a:lnSpc>
              <a:spcBef>
                <a:spcPct val="60000"/>
              </a:spcBef>
              <a:buClr>
                <a:schemeClr val="hlink"/>
              </a:buClr>
              <a:buSzPct val="75000"/>
              <a:buFont typeface="Wingdings" pitchFamily="2" charset="2"/>
              <a:buNone/>
            </a:pPr>
            <a:endParaRPr lang="cs-CZ" altLang="cs-CZ" sz="1800" dirty="0" smtClean="0">
              <a:solidFill>
                <a:srgbClr val="000000"/>
              </a:solidFill>
            </a:endParaRPr>
          </a:p>
        </p:txBody>
      </p:sp>
      <p:sp>
        <p:nvSpPr>
          <p:cNvPr id="24581" name="Rectangle 4"/>
          <p:cNvSpPr>
            <a:spLocks noChangeArrowheads="1"/>
          </p:cNvSpPr>
          <p:nvPr/>
        </p:nvSpPr>
        <p:spPr bwMode="auto">
          <a:xfrm>
            <a:off x="1692275" y="1412875"/>
            <a:ext cx="7056438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endParaRPr lang="cs-CZ" altLang="cs-CZ" sz="3200" b="1">
              <a:solidFill>
                <a:srgbClr val="000000"/>
              </a:solidFill>
              <a:latin typeface="Arial Narrow" pitchFamily="34" charset="0"/>
            </a:endParaRPr>
          </a:p>
        </p:txBody>
      </p:sp>
      <p:sp>
        <p:nvSpPr>
          <p:cNvPr id="24582" name="Rectangle 5"/>
          <p:cNvSpPr>
            <a:spLocks noChangeArrowheads="1"/>
          </p:cNvSpPr>
          <p:nvPr/>
        </p:nvSpPr>
        <p:spPr bwMode="auto">
          <a:xfrm>
            <a:off x="1619250" y="1052513"/>
            <a:ext cx="7740650" cy="553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20000"/>
              </a:spcBef>
              <a:buFontTx/>
              <a:buChar char="•"/>
            </a:pPr>
            <a:endParaRPr lang="cs-CZ" altLang="cs-CZ" sz="3200" b="1">
              <a:solidFill>
                <a:srgbClr val="000000"/>
              </a:solidFill>
              <a:latin typeface="Arial Narrow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cs-CZ" altLang="cs-CZ" dirty="0" smtClean="0"/>
              <a:t>Služby knihoven a autorský zákon </a:t>
            </a:r>
            <a:r>
              <a:rPr lang="cs-CZ" altLang="cs-CZ" dirty="0">
                <a:cs typeface="Times New Roman" pitchFamily="18" charset="0"/>
              </a:rPr>
              <a:t>č. 121/2000</a:t>
            </a:r>
            <a:r>
              <a:rPr lang="cs-CZ" altLang="cs-CZ" dirty="0" smtClean="0"/>
              <a:t/>
            </a:r>
            <a:br>
              <a:rPr lang="cs-CZ" altLang="cs-CZ" dirty="0" smtClean="0"/>
            </a:br>
            <a:endParaRPr lang="cs-CZ" altLang="cs-CZ" dirty="0" smtClean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2711450"/>
          </a:xfrm>
        </p:spPr>
        <p:txBody>
          <a:bodyPr/>
          <a:lstStyle/>
          <a:p>
            <a:pPr eaLnBrk="1" hangingPunct="1"/>
            <a:endParaRPr lang="cs-CZ" altLang="cs-CZ" sz="2000" i="1" dirty="0" smtClean="0"/>
          </a:p>
          <a:p>
            <a:pPr eaLnBrk="1" hangingPunct="1"/>
            <a:endParaRPr lang="cs-CZ" altLang="cs-CZ" sz="2000" i="1" dirty="0" smtClean="0"/>
          </a:p>
          <a:p>
            <a:pPr eaLnBrk="1" hangingPunct="1"/>
            <a:r>
              <a:rPr lang="cs-CZ" altLang="cs-CZ" sz="2000" i="1" dirty="0" smtClean="0"/>
              <a:t>2. 10. 2019</a:t>
            </a:r>
          </a:p>
          <a:p>
            <a:pPr eaLnBrk="1" hangingPunct="1"/>
            <a:r>
              <a:rPr lang="cs-CZ" altLang="cs-CZ" sz="1800" i="1" dirty="0" smtClean="0"/>
              <a:t>Severočeská vědecká knihovna Ústi nad Labem</a:t>
            </a:r>
            <a:endParaRPr lang="cs-CZ" altLang="cs-CZ" sz="1800" i="1" dirty="0"/>
          </a:p>
          <a:p>
            <a:pPr eaLnBrk="1" hangingPunct="1"/>
            <a:r>
              <a:rPr lang="cs-CZ" altLang="cs-CZ" sz="1600" i="1" dirty="0" smtClean="0"/>
              <a:t>Vít Richter</a:t>
            </a:r>
          </a:p>
          <a:p>
            <a:pPr eaLnBrk="1" hangingPunct="1"/>
            <a:r>
              <a:rPr lang="cs-CZ" altLang="cs-CZ" sz="1600" i="1" dirty="0" smtClean="0"/>
              <a:t>Národní knihovna ČR</a:t>
            </a:r>
          </a:p>
          <a:p>
            <a:pPr eaLnBrk="1" hangingPunct="1"/>
            <a:endParaRPr lang="cs-CZ" altLang="cs-CZ" sz="1600" i="1" dirty="0" smtClean="0"/>
          </a:p>
          <a:p>
            <a:pPr eaLnBrk="1" hangingPunct="1"/>
            <a:endParaRPr lang="cs-CZ" altLang="cs-CZ" sz="1600" i="1" dirty="0" smtClean="0"/>
          </a:p>
          <a:p>
            <a:pPr eaLnBrk="1" hangingPunct="1"/>
            <a:endParaRPr lang="cs-CZ" altLang="cs-CZ" sz="1200" dirty="0" smtClean="0">
              <a:solidFill>
                <a:schemeClr val="tx1"/>
              </a:solidFill>
              <a:latin typeface="Arial" charset="0"/>
              <a:cs typeface="Arial" charset="0"/>
            </a:endParaRPr>
          </a:p>
          <a:p>
            <a:pPr eaLnBrk="1" hangingPunct="1"/>
            <a:endParaRPr lang="cs-CZ" altLang="cs-CZ" sz="1600" i="1" dirty="0" smtClean="0"/>
          </a:p>
        </p:txBody>
      </p:sp>
    </p:spTree>
    <p:extLst>
      <p:ext uri="{BB962C8B-B14F-4D97-AF65-F5344CB8AC3E}">
        <p14:creationId xmlns:p14="http://schemas.microsoft.com/office/powerpoint/2010/main" val="2730353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Zástupný symbol pro číslo snímku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4283C947-D155-49D8-8B0E-E39B4CDD68B0}" type="slidenum">
              <a:rPr lang="cs-CZ" altLang="cs-CZ" smtClean="0"/>
              <a:pPr eaLnBrk="1" hangingPunct="1"/>
              <a:t>20</a:t>
            </a:fld>
            <a:endParaRPr lang="cs-CZ" altLang="cs-CZ" smtClean="0"/>
          </a:p>
        </p:txBody>
      </p:sp>
      <p:sp>
        <p:nvSpPr>
          <p:cNvPr id="26627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188913"/>
            <a:ext cx="8353425" cy="1008062"/>
          </a:xfrm>
        </p:spPr>
        <p:txBody>
          <a:bodyPr/>
          <a:lstStyle/>
          <a:p>
            <a:pPr eaLnBrk="1" hangingPunct="1"/>
            <a:r>
              <a:rPr lang="cs-CZ" altLang="cs-CZ" sz="3600" smtClean="0"/>
              <a:t>Odměny držitelům práv: </a:t>
            </a:r>
            <a:r>
              <a:rPr lang="cs-CZ" altLang="cs-CZ" sz="3600" smtClean="0">
                <a:solidFill>
                  <a:schemeClr val="hlink"/>
                </a:solidFill>
              </a:rPr>
              <a:t>Reprografické kopie</a:t>
            </a:r>
          </a:p>
        </p:txBody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4213" y="1412875"/>
            <a:ext cx="7991475" cy="5040313"/>
          </a:xfrm>
        </p:spPr>
        <p:txBody>
          <a:bodyPr/>
          <a:lstStyle/>
          <a:p>
            <a:pPr eaLnBrk="1" hangingPunct="1">
              <a:buClr>
                <a:schemeClr val="hlink"/>
              </a:buClr>
              <a:buSzPct val="75000"/>
              <a:buFont typeface="Wingdings" pitchFamily="2" charset="2"/>
              <a:buChar char="Ø"/>
            </a:pPr>
            <a:r>
              <a:rPr lang="cs-CZ" altLang="cs-CZ" smtClean="0"/>
              <a:t>Odměna autor + nakladatelé – zastupuje Dilia</a:t>
            </a:r>
          </a:p>
          <a:p>
            <a:pPr eaLnBrk="1" hangingPunct="1">
              <a:buClr>
                <a:schemeClr val="hlink"/>
              </a:buClr>
              <a:buSzPct val="75000"/>
              <a:buFont typeface="Wingdings" pitchFamily="2" charset="2"/>
              <a:buChar char="Ø"/>
            </a:pPr>
            <a:r>
              <a:rPr lang="cs-CZ" altLang="cs-CZ" smtClean="0"/>
              <a:t>Kopie za úplatu zhotovené na rozmnožovacích zařízeních (kopírky, </a:t>
            </a:r>
            <a:r>
              <a:rPr lang="cs-CZ" altLang="cs-CZ" smtClean="0">
                <a:solidFill>
                  <a:schemeClr val="hlink"/>
                </a:solidFill>
              </a:rPr>
              <a:t>tiskárny</a:t>
            </a:r>
            <a:r>
              <a:rPr lang="cs-CZ" altLang="cs-CZ" smtClean="0"/>
              <a:t>)</a:t>
            </a:r>
          </a:p>
          <a:p>
            <a:pPr eaLnBrk="1" hangingPunct="1">
              <a:buClr>
                <a:schemeClr val="hlink"/>
              </a:buClr>
              <a:buSzPct val="75000"/>
              <a:buFont typeface="Wingdings" pitchFamily="2" charset="2"/>
              <a:buChar char="Ø"/>
            </a:pPr>
            <a:r>
              <a:rPr lang="cs-CZ" altLang="cs-CZ" sz="3500" smtClean="0"/>
              <a:t>Sazba </a:t>
            </a:r>
            <a:r>
              <a:rPr lang="cs-CZ" altLang="cs-CZ" smtClean="0"/>
              <a:t>(bez ohledu na formát) + 20% DPH</a:t>
            </a:r>
            <a:endParaRPr lang="cs-CZ" altLang="cs-CZ" sz="3500" smtClean="0"/>
          </a:p>
          <a:p>
            <a:pPr lvl="1" eaLnBrk="1" hangingPunct="1">
              <a:buClr>
                <a:schemeClr val="hlink"/>
              </a:buClr>
              <a:buSzPct val="75000"/>
              <a:buFontTx/>
              <a:buChar char="•"/>
            </a:pPr>
            <a:r>
              <a:rPr lang="cs-CZ" altLang="cs-CZ" smtClean="0"/>
              <a:t>černobílé kopie – Kč 0,20</a:t>
            </a:r>
          </a:p>
          <a:p>
            <a:pPr lvl="1" eaLnBrk="1" hangingPunct="1">
              <a:buClr>
                <a:schemeClr val="hlink"/>
              </a:buClr>
              <a:buSzPct val="75000"/>
              <a:buFontTx/>
              <a:buChar char="•"/>
            </a:pPr>
            <a:r>
              <a:rPr lang="cs-CZ" altLang="cs-CZ" smtClean="0"/>
              <a:t>barevné kopie – Kč 0,40</a:t>
            </a:r>
          </a:p>
          <a:p>
            <a:pPr eaLnBrk="1" hangingPunct="1">
              <a:buClr>
                <a:schemeClr val="hlink"/>
              </a:buClr>
              <a:buSzPct val="75000"/>
              <a:buFont typeface="Wingdings" pitchFamily="2" charset="2"/>
              <a:buChar char="Ø"/>
            </a:pPr>
            <a:r>
              <a:rPr lang="cs-CZ" altLang="cs-CZ" smtClean="0"/>
              <a:t>Započítává se 70 % zhotovených kopií</a:t>
            </a:r>
          </a:p>
          <a:p>
            <a:pPr marL="742950" lvl="2" indent="-342900" eaLnBrk="1" hangingPunct="1">
              <a:buClr>
                <a:schemeClr val="hlink"/>
              </a:buClr>
              <a:buSzPct val="75000"/>
            </a:pPr>
            <a:r>
              <a:rPr lang="cs-CZ" altLang="cs-CZ" smtClean="0">
                <a:solidFill>
                  <a:srgbClr val="FF0000"/>
                </a:solidFill>
              </a:rPr>
              <a:t>v mnoha případech příliš tvrdé, obecní úřad </a:t>
            </a:r>
            <a:r>
              <a:rPr lang="cs-CZ" altLang="cs-CZ" smtClean="0"/>
              <a:t>20%</a:t>
            </a:r>
          </a:p>
        </p:txBody>
      </p:sp>
      <p:sp>
        <p:nvSpPr>
          <p:cNvPr id="26629" name="Rectangle 4"/>
          <p:cNvSpPr>
            <a:spLocks noChangeArrowheads="1"/>
          </p:cNvSpPr>
          <p:nvPr/>
        </p:nvSpPr>
        <p:spPr bwMode="auto">
          <a:xfrm>
            <a:off x="1692275" y="1412875"/>
            <a:ext cx="7056438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endParaRPr lang="cs-CZ" altLang="cs-CZ" sz="3200" b="1">
              <a:solidFill>
                <a:srgbClr val="000000"/>
              </a:solidFill>
              <a:latin typeface="Arial Narrow" pitchFamily="34" charset="0"/>
            </a:endParaRPr>
          </a:p>
        </p:txBody>
      </p:sp>
      <p:sp>
        <p:nvSpPr>
          <p:cNvPr id="26630" name="Rectangle 5"/>
          <p:cNvSpPr>
            <a:spLocks noChangeArrowheads="1"/>
          </p:cNvSpPr>
          <p:nvPr/>
        </p:nvSpPr>
        <p:spPr bwMode="auto">
          <a:xfrm>
            <a:off x="1619250" y="1052513"/>
            <a:ext cx="7740650" cy="553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20000"/>
              </a:spcBef>
              <a:buFontTx/>
              <a:buChar char="•"/>
            </a:pPr>
            <a:endParaRPr lang="cs-CZ" altLang="cs-CZ" sz="3200" b="1">
              <a:solidFill>
                <a:srgbClr val="000000"/>
              </a:solidFill>
              <a:latin typeface="Arial Narrow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Zástupný symbol pro číslo snímku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DA6A2AC8-6483-4C2F-8405-23EC002CC37F}" type="slidenum">
              <a:rPr lang="cs-CZ" altLang="cs-CZ" smtClean="0"/>
              <a:pPr eaLnBrk="1" hangingPunct="1"/>
              <a:t>21</a:t>
            </a:fld>
            <a:endParaRPr lang="cs-CZ" altLang="cs-CZ" smtClean="0"/>
          </a:p>
        </p:txBody>
      </p:sp>
      <p:sp>
        <p:nvSpPr>
          <p:cNvPr id="25603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188913"/>
            <a:ext cx="8353425" cy="1008062"/>
          </a:xfrm>
        </p:spPr>
        <p:txBody>
          <a:bodyPr/>
          <a:lstStyle/>
          <a:p>
            <a:pPr eaLnBrk="1" hangingPunct="1"/>
            <a:r>
              <a:rPr lang="cs-CZ" altLang="cs-CZ" sz="4000" smtClean="0"/>
              <a:t>Kopie poškozených a ztracených děl</a:t>
            </a:r>
          </a:p>
        </p:txBody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55650" y="1557338"/>
            <a:ext cx="7920038" cy="4895850"/>
          </a:xfrm>
        </p:spPr>
        <p:txBody>
          <a:bodyPr/>
          <a:lstStyle/>
          <a:p>
            <a:pPr eaLnBrk="1" hangingPunct="1">
              <a:buClr>
                <a:schemeClr val="hlink"/>
              </a:buClr>
              <a:buSzPct val="75000"/>
              <a:buFont typeface="Wingdings" pitchFamily="2" charset="2"/>
              <a:buChar char="Ø"/>
            </a:pPr>
            <a:r>
              <a:rPr lang="cs-CZ" altLang="cs-CZ" smtClean="0"/>
              <a:t>Kopie vydaného autorského díla, jenž bylo poškozeno či ztraceno, je možno zhotovit:</a:t>
            </a:r>
          </a:p>
          <a:p>
            <a:pPr lvl="1" eaLnBrk="1" hangingPunct="1">
              <a:buClr>
                <a:schemeClr val="hlink"/>
              </a:buClr>
              <a:buSzPct val="75000"/>
              <a:buFontTx/>
              <a:buChar char="•"/>
            </a:pPr>
            <a:r>
              <a:rPr lang="cs-CZ" altLang="cs-CZ" sz="2400" smtClean="0"/>
              <a:t>jde-li o malou část tištěného dokumentu, dílo (vydání) </a:t>
            </a:r>
            <a:r>
              <a:rPr lang="cs-CZ" altLang="cs-CZ" sz="2400" smtClean="0">
                <a:solidFill>
                  <a:schemeClr val="tx1"/>
                </a:solidFill>
              </a:rPr>
              <a:t>může být i na trhu</a:t>
            </a:r>
          </a:p>
          <a:p>
            <a:pPr lvl="1" eaLnBrk="1" hangingPunct="1">
              <a:buClr>
                <a:schemeClr val="hlink"/>
              </a:buClr>
              <a:buSzPct val="75000"/>
              <a:buFontTx/>
              <a:buChar char="•"/>
            </a:pPr>
            <a:r>
              <a:rPr lang="cs-CZ" altLang="cs-CZ" sz="2400" smtClean="0"/>
              <a:t>jde-li o jiné předměty (záznamy analogové, digitální), celý tištěný dokument nebo jeho větší část, dílo již </a:t>
            </a:r>
            <a:r>
              <a:rPr lang="cs-CZ" altLang="cs-CZ" sz="2400" smtClean="0">
                <a:solidFill>
                  <a:schemeClr val="tx1"/>
                </a:solidFill>
              </a:rPr>
              <a:t>nesmí být na trhu </a:t>
            </a:r>
          </a:p>
          <a:p>
            <a:pPr lvl="2" eaLnBrk="1" hangingPunct="1">
              <a:buClr>
                <a:schemeClr val="hlink"/>
              </a:buClr>
              <a:buSzPct val="75000"/>
              <a:buFont typeface="Arial" charset="0"/>
              <a:buChar char="→"/>
            </a:pPr>
            <a:r>
              <a:rPr lang="cs-CZ" altLang="cs-CZ" sz="1800" smtClean="0"/>
              <a:t>"rozumně vynaložené úsilí" – objednat u odborného knihkupce, v nakladatelství (a antikvariátu)</a:t>
            </a:r>
          </a:p>
          <a:p>
            <a:pPr lvl="1" eaLnBrk="1" hangingPunct="1">
              <a:buClr>
                <a:schemeClr val="hlink"/>
              </a:buClr>
              <a:buSzPct val="75000"/>
              <a:buFontTx/>
              <a:buChar char="•"/>
            </a:pPr>
            <a:r>
              <a:rPr lang="cs-CZ" altLang="cs-CZ" sz="2400" smtClean="0"/>
              <a:t>kopie se může následně půjčovat</a:t>
            </a:r>
            <a:endParaRPr lang="cs-CZ" altLang="cs-CZ" sz="3600" i="1" smtClean="0"/>
          </a:p>
        </p:txBody>
      </p:sp>
      <p:sp>
        <p:nvSpPr>
          <p:cNvPr id="25605" name="Rectangle 4"/>
          <p:cNvSpPr>
            <a:spLocks noChangeArrowheads="1"/>
          </p:cNvSpPr>
          <p:nvPr/>
        </p:nvSpPr>
        <p:spPr bwMode="auto">
          <a:xfrm>
            <a:off x="1692275" y="1412875"/>
            <a:ext cx="7056438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endParaRPr lang="cs-CZ" altLang="cs-CZ" sz="3200" b="1">
              <a:solidFill>
                <a:srgbClr val="000000"/>
              </a:solidFill>
              <a:latin typeface="Arial Narrow" pitchFamily="34" charset="0"/>
            </a:endParaRPr>
          </a:p>
        </p:txBody>
      </p:sp>
      <p:sp>
        <p:nvSpPr>
          <p:cNvPr id="25606" name="Rectangle 5"/>
          <p:cNvSpPr>
            <a:spLocks noChangeArrowheads="1"/>
          </p:cNvSpPr>
          <p:nvPr/>
        </p:nvSpPr>
        <p:spPr bwMode="auto">
          <a:xfrm>
            <a:off x="1619250" y="1052513"/>
            <a:ext cx="7740650" cy="553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20000"/>
              </a:spcBef>
              <a:buFontTx/>
              <a:buChar char="•"/>
            </a:pPr>
            <a:endParaRPr lang="cs-CZ" altLang="cs-CZ" sz="3200" b="1">
              <a:solidFill>
                <a:srgbClr val="000000"/>
              </a:solidFill>
              <a:latin typeface="Arial Narrow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Nadpis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altLang="cs-CZ" smtClean="0"/>
              <a:t>Zhotovení a zpřístupnění digitální kopie</a:t>
            </a:r>
          </a:p>
        </p:txBody>
      </p:sp>
      <p:sp>
        <p:nvSpPr>
          <p:cNvPr id="28675" name="Podnadpis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 altLang="cs-CZ" smtClean="0"/>
          </a:p>
        </p:txBody>
      </p:sp>
      <p:sp>
        <p:nvSpPr>
          <p:cNvPr id="28676" name="Zástupný symbol pro číslo snímku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CA05ECA6-471B-4EC8-B7FC-2C470A7326BA}" type="slidenum">
              <a:rPr lang="cs-CZ" altLang="cs-CZ" smtClean="0"/>
              <a:pPr eaLnBrk="1" hangingPunct="1"/>
              <a:t>22</a:t>
            </a:fld>
            <a:endParaRPr lang="cs-CZ" altLang="cs-CZ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Nadpis 1"/>
          <p:cNvSpPr>
            <a:spLocks noGrp="1"/>
          </p:cNvSpPr>
          <p:nvPr>
            <p:ph type="title"/>
          </p:nvPr>
        </p:nvSpPr>
        <p:spPr>
          <a:xfrm>
            <a:off x="457200" y="188913"/>
            <a:ext cx="8229600" cy="1008062"/>
          </a:xfrm>
        </p:spPr>
        <p:txBody>
          <a:bodyPr/>
          <a:lstStyle/>
          <a:p>
            <a:r>
              <a:rPr lang="cs-CZ" altLang="cs-CZ" sz="3600" smtClean="0"/>
              <a:t>Zhotovení digitální kopie autorsky chráněného díla</a:t>
            </a:r>
          </a:p>
        </p:txBody>
      </p:sp>
      <p:graphicFrame>
        <p:nvGraphicFramePr>
          <p:cNvPr id="5" name="Zástupný symbol pro obsah 4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9700" name="Zástupný symbol pro číslo snímku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C4E82506-575B-4880-92CB-D923AE02421A}" type="slidenum">
              <a:rPr lang="cs-CZ" altLang="cs-CZ" smtClean="0"/>
              <a:pPr eaLnBrk="1" hangingPunct="1"/>
              <a:t>23</a:t>
            </a:fld>
            <a:endParaRPr lang="cs-CZ" altLang="cs-CZ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Nadpis 1"/>
          <p:cNvSpPr>
            <a:spLocks noGrp="1"/>
          </p:cNvSpPr>
          <p:nvPr>
            <p:ph type="title"/>
          </p:nvPr>
        </p:nvSpPr>
        <p:spPr>
          <a:xfrm>
            <a:off x="179388" y="274638"/>
            <a:ext cx="8640762" cy="1143000"/>
          </a:xfrm>
        </p:spPr>
        <p:txBody>
          <a:bodyPr/>
          <a:lstStyle/>
          <a:p>
            <a:r>
              <a:rPr lang="cs-CZ" altLang="cs-CZ" smtClean="0"/>
              <a:t>Zhotovení digitální kopie pro uživatele</a:t>
            </a:r>
          </a:p>
        </p:txBody>
      </p:sp>
      <p:sp>
        <p:nvSpPr>
          <p:cNvPr id="3072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  <a:spcBef>
                <a:spcPct val="60000"/>
              </a:spcBef>
              <a:buClr>
                <a:schemeClr val="hlink"/>
              </a:buClr>
              <a:buSzPct val="75000"/>
              <a:buFont typeface="Wingdings" pitchFamily="2" charset="2"/>
              <a:buChar char="Ø"/>
            </a:pPr>
            <a:r>
              <a:rPr lang="cs-CZ" altLang="cs-CZ" sz="2400" smtClean="0"/>
              <a:t>Bez omezení je možno zhotovovat digitální kopie volných děl (i za úplatu)</a:t>
            </a:r>
          </a:p>
          <a:p>
            <a:pPr eaLnBrk="1" hangingPunct="1">
              <a:lnSpc>
                <a:spcPct val="80000"/>
              </a:lnSpc>
              <a:spcBef>
                <a:spcPct val="60000"/>
              </a:spcBef>
              <a:buClr>
                <a:schemeClr val="hlink"/>
              </a:buClr>
              <a:buSzPct val="75000"/>
              <a:buFont typeface="Wingdings" pitchFamily="2" charset="2"/>
              <a:buChar char="Ø"/>
            </a:pPr>
            <a:r>
              <a:rPr lang="cs-CZ" altLang="cs-CZ" sz="2400" smtClean="0"/>
              <a:t>Knihovny ani jiné instituce nemají licenci na zhotovení digitální kopie autorsky chráněných děl</a:t>
            </a:r>
          </a:p>
          <a:p>
            <a:pPr eaLnBrk="1" hangingPunct="1">
              <a:lnSpc>
                <a:spcPct val="80000"/>
              </a:lnSpc>
              <a:spcBef>
                <a:spcPct val="60000"/>
              </a:spcBef>
              <a:buClr>
                <a:schemeClr val="hlink"/>
              </a:buClr>
              <a:buSzPct val="75000"/>
              <a:buFont typeface="Wingdings" pitchFamily="2" charset="2"/>
              <a:buChar char="Ø"/>
            </a:pPr>
            <a:r>
              <a:rPr lang="cs-CZ" altLang="cs-CZ" sz="2400" smtClean="0"/>
              <a:t>Kopírování uživatelem, např. digitální fotoaparátem</a:t>
            </a:r>
          </a:p>
          <a:p>
            <a:pPr lvl="1" eaLnBrk="1" hangingPunct="1">
              <a:lnSpc>
                <a:spcPct val="80000"/>
              </a:lnSpc>
              <a:buClr>
                <a:schemeClr val="hlink"/>
              </a:buClr>
              <a:buSzPct val="75000"/>
              <a:buFontTx/>
              <a:buChar char="•"/>
            </a:pPr>
            <a:r>
              <a:rPr lang="cs-CZ" altLang="cs-CZ" sz="1800" smtClean="0"/>
              <a:t>pro vlastní potřebu fyzické i právnické osoby</a:t>
            </a:r>
          </a:p>
          <a:p>
            <a:pPr lvl="1" eaLnBrk="1" hangingPunct="1">
              <a:lnSpc>
                <a:spcPct val="80000"/>
              </a:lnSpc>
              <a:buClr>
                <a:schemeClr val="hlink"/>
              </a:buClr>
              <a:buSzPct val="75000"/>
              <a:buFontTx/>
              <a:buChar char="•"/>
            </a:pPr>
            <a:r>
              <a:rPr lang="cs-CZ" altLang="cs-CZ" sz="1800" smtClean="0"/>
              <a:t>zpravidla textové dokumenty</a:t>
            </a:r>
          </a:p>
          <a:p>
            <a:pPr lvl="1" eaLnBrk="1" hangingPunct="1">
              <a:lnSpc>
                <a:spcPct val="80000"/>
              </a:lnSpc>
              <a:buClr>
                <a:schemeClr val="hlink"/>
              </a:buClr>
              <a:buSzPct val="75000"/>
              <a:buFontTx/>
              <a:buChar char="•"/>
            </a:pPr>
            <a:r>
              <a:rPr lang="cs-CZ" altLang="cs-CZ" sz="1800" smtClean="0"/>
              <a:t>knihovna může zakázat  - majetková práva</a:t>
            </a:r>
          </a:p>
          <a:p>
            <a:pPr eaLnBrk="1" hangingPunct="1">
              <a:lnSpc>
                <a:spcPct val="80000"/>
              </a:lnSpc>
              <a:spcBef>
                <a:spcPct val="60000"/>
              </a:spcBef>
              <a:buClr>
                <a:schemeClr val="hlink"/>
              </a:buClr>
              <a:buSzPct val="75000"/>
              <a:buFont typeface="Wingdings" pitchFamily="2" charset="2"/>
              <a:buChar char="Ø"/>
            </a:pPr>
            <a:r>
              <a:rPr lang="cs-CZ" altLang="cs-CZ" sz="2400" smtClean="0"/>
              <a:t>Používání skeneru v knihovně?</a:t>
            </a:r>
          </a:p>
          <a:p>
            <a:pPr lvl="1" eaLnBrk="1" hangingPunct="1">
              <a:lnSpc>
                <a:spcPct val="80000"/>
              </a:lnSpc>
              <a:spcBef>
                <a:spcPct val="60000"/>
              </a:spcBef>
              <a:buClr>
                <a:schemeClr val="hlink"/>
              </a:buClr>
              <a:buSzPct val="75000"/>
              <a:buFont typeface="Wingdings" pitchFamily="2" charset="2"/>
              <a:buChar char="Ø"/>
            </a:pPr>
            <a:r>
              <a:rPr lang="cs-CZ" altLang="cs-CZ" sz="2000" smtClean="0"/>
              <a:t>Bez pomoci knihovníka a bezplatně</a:t>
            </a:r>
          </a:p>
          <a:p>
            <a:pPr eaLnBrk="1" hangingPunct="1">
              <a:lnSpc>
                <a:spcPct val="80000"/>
              </a:lnSpc>
              <a:spcBef>
                <a:spcPct val="60000"/>
              </a:spcBef>
              <a:buClr>
                <a:schemeClr val="hlink"/>
              </a:buClr>
              <a:buSzPct val="75000"/>
              <a:buFont typeface="Wingdings" pitchFamily="2" charset="2"/>
              <a:buChar char="Ø"/>
            </a:pPr>
            <a:r>
              <a:rPr lang="cs-CZ" altLang="cs-CZ" sz="2400" smtClean="0"/>
              <a:t>Co se nesmí:</a:t>
            </a:r>
            <a:r>
              <a:rPr lang="cs-CZ" altLang="cs-CZ" sz="2000" smtClean="0"/>
              <a:t> u zvukového a AV záznamu je knihovna povinna zamezit </a:t>
            </a:r>
            <a:r>
              <a:rPr lang="cs-CZ" altLang="cs-CZ" sz="2000" i="1" smtClean="0"/>
              <a:t>možnosti</a:t>
            </a:r>
            <a:r>
              <a:rPr lang="cs-CZ" altLang="cs-CZ" sz="2000" smtClean="0"/>
              <a:t> zhotovit kopii (bez rozdílu, zda jde z hlediska knihovny o prezenční, či absenční výpůjčku)</a:t>
            </a:r>
            <a:endParaRPr lang="cs-CZ" altLang="cs-CZ" smtClean="0"/>
          </a:p>
        </p:txBody>
      </p:sp>
      <p:sp>
        <p:nvSpPr>
          <p:cNvPr id="30724" name="Zástupný symbol pro číslo snímku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6E57169C-D2D0-489C-96CD-6F12364FE6B2}" type="slidenum">
              <a:rPr lang="cs-CZ" altLang="cs-CZ" smtClean="0"/>
              <a:pPr eaLnBrk="1" hangingPunct="1"/>
              <a:t>24</a:t>
            </a:fld>
            <a:endParaRPr lang="cs-CZ" altLang="cs-CZ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Zástupný symbol pro číslo snímku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257EF169-5802-4B74-8788-4AABAFE1FB5B}" type="slidenum">
              <a:rPr lang="cs-CZ" altLang="cs-CZ" smtClean="0"/>
              <a:pPr eaLnBrk="1" hangingPunct="1"/>
              <a:t>25</a:t>
            </a:fld>
            <a:endParaRPr lang="cs-CZ" altLang="cs-CZ" smtClean="0"/>
          </a:p>
        </p:txBody>
      </p:sp>
      <p:sp>
        <p:nvSpPr>
          <p:cNvPr id="31747" name="Rectangle 2"/>
          <p:cNvSpPr>
            <a:spLocks noGrp="1" noChangeArrowheads="1"/>
          </p:cNvSpPr>
          <p:nvPr>
            <p:ph type="title"/>
          </p:nvPr>
        </p:nvSpPr>
        <p:spPr>
          <a:xfrm>
            <a:off x="539750" y="188913"/>
            <a:ext cx="8208963" cy="1008062"/>
          </a:xfrm>
        </p:spPr>
        <p:txBody>
          <a:bodyPr/>
          <a:lstStyle/>
          <a:p>
            <a:pPr eaLnBrk="1" hangingPunct="1"/>
            <a:r>
              <a:rPr lang="cs-CZ" altLang="cs-CZ" sz="4000" smtClean="0"/>
              <a:t>Kopie pro archivní a konzervační účely</a:t>
            </a:r>
          </a:p>
        </p:txBody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11188" y="1412875"/>
            <a:ext cx="8064500" cy="4968875"/>
          </a:xfrm>
        </p:spPr>
        <p:txBody>
          <a:bodyPr/>
          <a:lstStyle/>
          <a:p>
            <a:pPr eaLnBrk="1" hangingPunct="1">
              <a:buClr>
                <a:schemeClr val="hlink"/>
              </a:buClr>
              <a:buSzPct val="75000"/>
              <a:buFont typeface="Wingdings" pitchFamily="2" charset="2"/>
              <a:buChar char="Ø"/>
            </a:pPr>
            <a:r>
              <a:rPr lang="cs-CZ" altLang="cs-CZ" sz="2800" dirty="0" smtClean="0"/>
              <a:t>Kopie zveřejněného autorského díla kromě počítačového programu a databáze je možno zhotovit:</a:t>
            </a:r>
          </a:p>
          <a:p>
            <a:pPr lvl="1" eaLnBrk="1" hangingPunct="1">
              <a:buClr>
                <a:schemeClr val="hlink"/>
              </a:buClr>
              <a:buSzPct val="75000"/>
              <a:buFontTx/>
              <a:buChar char="•"/>
            </a:pPr>
            <a:r>
              <a:rPr lang="cs-CZ" altLang="cs-CZ" sz="2400" dirty="0" smtClean="0"/>
              <a:t>pro archivní a konzervační účely</a:t>
            </a:r>
          </a:p>
          <a:p>
            <a:pPr lvl="2" eaLnBrk="1" hangingPunct="1">
              <a:buClr>
                <a:schemeClr val="hlink"/>
              </a:buClr>
              <a:buSzPct val="75000"/>
              <a:buFont typeface="Arial" charset="0"/>
              <a:buChar char="→"/>
            </a:pPr>
            <a:r>
              <a:rPr lang="cs-CZ" altLang="cs-CZ" sz="2000" dirty="0" smtClean="0"/>
              <a:t>bez omezení formy  </a:t>
            </a:r>
            <a:r>
              <a:rPr lang="cs-CZ" altLang="cs-CZ" sz="2000" dirty="0" smtClean="0">
                <a:solidFill>
                  <a:srgbClr val="00B050"/>
                </a:solidFill>
              </a:rPr>
              <a:t>a počtu </a:t>
            </a:r>
            <a:r>
              <a:rPr lang="cs-CZ" altLang="cs-CZ" sz="2000" dirty="0" smtClean="0"/>
              <a:t>kopií</a:t>
            </a:r>
          </a:p>
          <a:p>
            <a:pPr lvl="2" eaLnBrk="1" hangingPunct="1">
              <a:buClr>
                <a:schemeClr val="hlink"/>
              </a:buClr>
              <a:buSzPct val="75000"/>
              <a:buFont typeface="Arial" charset="0"/>
              <a:buChar char="→"/>
            </a:pPr>
            <a:r>
              <a:rPr lang="cs-CZ" altLang="cs-CZ" sz="2000" dirty="0" smtClean="0">
                <a:solidFill>
                  <a:srgbClr val="00B050"/>
                </a:solidFill>
              </a:rPr>
              <a:t>možno měnit formát </a:t>
            </a:r>
          </a:p>
          <a:p>
            <a:pPr lvl="2" eaLnBrk="1" hangingPunct="1">
              <a:buClr>
                <a:schemeClr val="hlink"/>
              </a:buClr>
              <a:buSzPct val="75000"/>
              <a:buFont typeface="Arial" charset="0"/>
              <a:buChar char="→"/>
            </a:pPr>
            <a:r>
              <a:rPr lang="cs-CZ" altLang="cs-CZ" sz="2000" dirty="0" smtClean="0"/>
              <a:t>nelze zhotovit na konkrétní požadavek uživatele</a:t>
            </a:r>
          </a:p>
          <a:p>
            <a:pPr lvl="1" eaLnBrk="1" hangingPunct="1">
              <a:buClr>
                <a:schemeClr val="hlink"/>
              </a:buClr>
              <a:buSzPct val="75000"/>
              <a:buFontTx/>
              <a:buChar char="•"/>
            </a:pPr>
            <a:r>
              <a:rPr lang="cs-CZ" altLang="cs-CZ" sz="2400" dirty="0" smtClean="0"/>
              <a:t>Způsob užití (zpřístupnění)</a:t>
            </a:r>
          </a:p>
          <a:p>
            <a:pPr lvl="2" eaLnBrk="1" hangingPunct="1">
              <a:buClr>
                <a:schemeClr val="hlink"/>
              </a:buClr>
              <a:buSzPct val="75000"/>
              <a:buFont typeface="Arial" charset="0"/>
              <a:buChar char="→"/>
            </a:pPr>
            <a:r>
              <a:rPr lang="cs-CZ" altLang="cs-CZ" sz="2000" dirty="0" smtClean="0"/>
              <a:t>pouze za účelem náhrady v budoucnu možná poškozeného nebo ztraceného předmětu? (MK ČR)</a:t>
            </a:r>
          </a:p>
          <a:p>
            <a:pPr lvl="2" eaLnBrk="1" hangingPunct="1">
              <a:buClr>
                <a:schemeClr val="hlink"/>
              </a:buClr>
              <a:buSzPct val="75000"/>
              <a:buFont typeface="Arial" charset="0"/>
              <a:buChar char="→"/>
            </a:pPr>
            <a:r>
              <a:rPr lang="cs-CZ" altLang="cs-CZ" sz="2000" dirty="0" smtClean="0"/>
              <a:t>Prezenční zpřístupnění??</a:t>
            </a:r>
          </a:p>
          <a:p>
            <a:pPr lvl="2" eaLnBrk="1" hangingPunct="1">
              <a:buClr>
                <a:schemeClr val="hlink"/>
              </a:buClr>
              <a:buSzPct val="75000"/>
              <a:buFont typeface="Arial" charset="0"/>
              <a:buChar char="→"/>
            </a:pPr>
            <a:r>
              <a:rPr lang="cs-CZ" altLang="cs-CZ" sz="2000" dirty="0" smtClean="0"/>
              <a:t>uplatňujeme výklad, že alespoň zpřístupňování kopií zdrojů oprávněně nekomerčně šířených na Internetu v lokální počítačové síti (viz dříve) je fair use</a:t>
            </a:r>
            <a:endParaRPr lang="cs-CZ" altLang="cs-CZ" sz="3200" dirty="0" smtClean="0"/>
          </a:p>
        </p:txBody>
      </p:sp>
      <p:sp>
        <p:nvSpPr>
          <p:cNvPr id="31749" name="Rectangle 4"/>
          <p:cNvSpPr>
            <a:spLocks noChangeArrowheads="1"/>
          </p:cNvSpPr>
          <p:nvPr/>
        </p:nvSpPr>
        <p:spPr bwMode="auto">
          <a:xfrm>
            <a:off x="1692275" y="1412875"/>
            <a:ext cx="7056438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endParaRPr lang="cs-CZ" altLang="cs-CZ" sz="3200" b="1">
              <a:solidFill>
                <a:srgbClr val="000000"/>
              </a:solidFill>
              <a:latin typeface="Arial Narrow" pitchFamily="34" charset="0"/>
            </a:endParaRPr>
          </a:p>
        </p:txBody>
      </p:sp>
      <p:sp>
        <p:nvSpPr>
          <p:cNvPr id="31750" name="Rectangle 5"/>
          <p:cNvSpPr>
            <a:spLocks noChangeArrowheads="1"/>
          </p:cNvSpPr>
          <p:nvPr/>
        </p:nvSpPr>
        <p:spPr bwMode="auto">
          <a:xfrm>
            <a:off x="395288" y="1052513"/>
            <a:ext cx="8964612" cy="553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20000"/>
              </a:spcBef>
              <a:buFontTx/>
              <a:buChar char="•"/>
            </a:pPr>
            <a:endParaRPr lang="cs-CZ" altLang="cs-CZ" sz="3200" b="1">
              <a:solidFill>
                <a:srgbClr val="000000"/>
              </a:solidFill>
              <a:latin typeface="Arial Narrow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Zástupný symbol pro číslo snímku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9F570C5F-2E91-41C1-8DE1-2459059104D5}" type="slidenum">
              <a:rPr lang="cs-CZ" altLang="cs-CZ" smtClean="0"/>
              <a:pPr eaLnBrk="1" hangingPunct="1"/>
              <a:t>26</a:t>
            </a:fld>
            <a:endParaRPr lang="cs-CZ" altLang="cs-CZ" smtClean="0"/>
          </a:p>
        </p:txBody>
      </p:sp>
      <p:sp>
        <p:nvSpPr>
          <p:cNvPr id="32771" name="Rectangle 2"/>
          <p:cNvSpPr>
            <a:spLocks noGrp="1" noChangeArrowheads="1"/>
          </p:cNvSpPr>
          <p:nvPr>
            <p:ph type="title"/>
          </p:nvPr>
        </p:nvSpPr>
        <p:spPr>
          <a:xfrm>
            <a:off x="755650" y="188913"/>
            <a:ext cx="7993063" cy="1008062"/>
          </a:xfrm>
        </p:spPr>
        <p:txBody>
          <a:bodyPr/>
          <a:lstStyle/>
          <a:p>
            <a:pPr eaLnBrk="1" hangingPunct="1"/>
            <a:r>
              <a:rPr lang="cs-CZ" altLang="cs-CZ" sz="4000" smtClean="0"/>
              <a:t>Kopie z KF pro potřebu knihovny </a:t>
            </a:r>
          </a:p>
        </p:txBody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11188" y="1412875"/>
            <a:ext cx="8064500" cy="5184775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Clr>
                <a:schemeClr val="hlink"/>
              </a:buClr>
              <a:buSzPct val="75000"/>
              <a:buFont typeface="Wingdings" pitchFamily="2" charset="2"/>
              <a:buChar char="Ø"/>
            </a:pPr>
            <a:r>
              <a:rPr lang="cs-CZ" altLang="cs-CZ" sz="2800" dirty="0" smtClean="0"/>
              <a:t>Kopie (</a:t>
            </a:r>
            <a:r>
              <a:rPr lang="cs-CZ" altLang="cs-CZ" sz="2800" dirty="0" err="1" smtClean="0"/>
              <a:t>digitální+mikrofilm</a:t>
            </a:r>
            <a:r>
              <a:rPr lang="cs-CZ" altLang="cs-CZ" sz="2800" dirty="0" smtClean="0"/>
              <a:t>) zveřejněného autorského díla kromě počítačového programu a databáze, a to ve formě zpřístupňované </a:t>
            </a:r>
            <a:r>
              <a:rPr lang="cs-CZ" altLang="cs-CZ" sz="2800" dirty="0" smtClean="0">
                <a:solidFill>
                  <a:schemeClr val="hlink"/>
                </a:solidFill>
              </a:rPr>
              <a:t>na technickém zařízení</a:t>
            </a:r>
            <a:r>
              <a:rPr lang="cs-CZ" altLang="cs-CZ" sz="2800" dirty="0" smtClean="0"/>
              <a:t> (počítač, čtečka, přehrávač)</a:t>
            </a:r>
          </a:p>
          <a:p>
            <a:pPr lvl="1" eaLnBrk="1" hangingPunct="1">
              <a:lnSpc>
                <a:spcPct val="90000"/>
              </a:lnSpc>
              <a:buClr>
                <a:schemeClr val="hlink"/>
              </a:buClr>
              <a:buSzPct val="75000"/>
              <a:buFontTx/>
              <a:buChar char="•"/>
            </a:pPr>
            <a:r>
              <a:rPr lang="cs-CZ" altLang="cs-CZ" dirty="0" smtClean="0"/>
              <a:t>Dokument musí být součástí fondu!!</a:t>
            </a:r>
          </a:p>
          <a:p>
            <a:pPr lvl="2" eaLnBrk="1" hangingPunct="1">
              <a:lnSpc>
                <a:spcPct val="90000"/>
              </a:lnSpc>
              <a:buClr>
                <a:schemeClr val="hlink"/>
              </a:buClr>
              <a:buSzPct val="75000"/>
              <a:buFont typeface="Arial" charset="0"/>
              <a:buChar char="→"/>
            </a:pPr>
            <a:r>
              <a:rPr lang="cs-CZ" altLang="cs-CZ" dirty="0" smtClean="0">
                <a:solidFill>
                  <a:srgbClr val="000000"/>
                </a:solidFill>
              </a:rPr>
              <a:t>vyloučeny jsou dokumenty získané na základě licence či které jsou v prodeji</a:t>
            </a:r>
          </a:p>
          <a:p>
            <a:pPr lvl="1" eaLnBrk="1" hangingPunct="1">
              <a:lnSpc>
                <a:spcPct val="90000"/>
              </a:lnSpc>
              <a:spcBef>
                <a:spcPct val="40000"/>
              </a:spcBef>
              <a:buClr>
                <a:schemeClr val="hlink"/>
              </a:buClr>
              <a:buFontTx/>
              <a:buChar char="•"/>
            </a:pPr>
            <a:r>
              <a:rPr lang="cs-CZ" altLang="cs-CZ" dirty="0" smtClean="0"/>
              <a:t>Způsob zpřístupňování  </a:t>
            </a:r>
          </a:p>
          <a:p>
            <a:pPr lvl="2" eaLnBrk="1" hangingPunct="1">
              <a:lnSpc>
                <a:spcPct val="90000"/>
              </a:lnSpc>
              <a:buClr>
                <a:schemeClr val="hlink"/>
              </a:buClr>
              <a:buSzPct val="75000"/>
              <a:buFont typeface="Arial" charset="0"/>
              <a:buChar char="→"/>
            </a:pPr>
            <a:r>
              <a:rPr lang="cs-CZ" altLang="cs-CZ" sz="1800" dirty="0" smtClean="0">
                <a:solidFill>
                  <a:srgbClr val="000000"/>
                </a:solidFill>
              </a:rPr>
              <a:t>pouze v prostorách knihovny (školy) atd. (včetně lokální počítačové sítě)</a:t>
            </a:r>
          </a:p>
          <a:p>
            <a:pPr lvl="2" eaLnBrk="1" hangingPunct="1">
              <a:lnSpc>
                <a:spcPct val="90000"/>
              </a:lnSpc>
              <a:buClr>
                <a:schemeClr val="hlink"/>
              </a:buClr>
              <a:buSzPct val="75000"/>
              <a:buFont typeface="Arial" charset="0"/>
              <a:buChar char="→"/>
            </a:pPr>
            <a:r>
              <a:rPr lang="cs-CZ" altLang="cs-CZ" sz="1800" dirty="0" smtClean="0">
                <a:solidFill>
                  <a:srgbClr val="000000"/>
                </a:solidFill>
              </a:rPr>
              <a:t>jednotlivcům pro účely výzkumu nebo soukromého studia</a:t>
            </a:r>
          </a:p>
          <a:p>
            <a:pPr lvl="2" eaLnBrk="1" hangingPunct="1">
              <a:lnSpc>
                <a:spcPct val="90000"/>
              </a:lnSpc>
              <a:buClr>
                <a:schemeClr val="hlink"/>
              </a:buClr>
              <a:buSzPct val="75000"/>
              <a:buFont typeface="Arial" charset="0"/>
              <a:buChar char="→"/>
            </a:pPr>
            <a:r>
              <a:rPr lang="cs-CZ" altLang="cs-CZ" sz="1800" dirty="0" smtClean="0">
                <a:solidFill>
                  <a:srgbClr val="000000"/>
                </a:solidFill>
              </a:rPr>
              <a:t>povinnost zamezit zhotovení digitální kopie uživatelem</a:t>
            </a:r>
          </a:p>
          <a:p>
            <a:pPr lvl="2" eaLnBrk="1" hangingPunct="1">
              <a:lnSpc>
                <a:spcPct val="90000"/>
              </a:lnSpc>
              <a:buClr>
                <a:schemeClr val="hlink"/>
              </a:buClr>
              <a:buSzPct val="75000"/>
              <a:buFont typeface="Arial" charset="0"/>
              <a:buChar char="→"/>
            </a:pPr>
            <a:r>
              <a:rPr lang="cs-CZ" altLang="cs-CZ" sz="1800" dirty="0" smtClean="0">
                <a:solidFill>
                  <a:srgbClr val="000000"/>
                </a:solidFill>
              </a:rPr>
              <a:t>lze zhotovit tiskový výstup na objednávku (= u </a:t>
            </a:r>
            <a:r>
              <a:rPr lang="cs-CZ" altLang="cs-CZ" sz="1800" dirty="0" err="1" smtClean="0">
                <a:solidFill>
                  <a:srgbClr val="000000"/>
                </a:solidFill>
              </a:rPr>
              <a:t>mikroforem</a:t>
            </a:r>
            <a:r>
              <a:rPr lang="cs-CZ" altLang="cs-CZ" sz="1800" dirty="0" smtClean="0">
                <a:solidFill>
                  <a:srgbClr val="000000"/>
                </a:solidFill>
              </a:rPr>
              <a:t> i v rámci poskytovaných samoobslužných reprografických služeb za úplatu – "</a:t>
            </a:r>
            <a:r>
              <a:rPr lang="cs-CZ" altLang="cs-CZ" sz="1800" dirty="0" err="1" smtClean="0">
                <a:solidFill>
                  <a:srgbClr val="000000"/>
                </a:solidFill>
              </a:rPr>
              <a:t>reader-printer</a:t>
            </a:r>
            <a:r>
              <a:rPr lang="cs-CZ" altLang="cs-CZ" sz="1800" dirty="0" smtClean="0">
                <a:solidFill>
                  <a:srgbClr val="000000"/>
                </a:solidFill>
              </a:rPr>
              <a:t>")</a:t>
            </a:r>
            <a:endParaRPr lang="cs-CZ" altLang="cs-CZ" sz="1800" i="1" dirty="0" smtClean="0">
              <a:solidFill>
                <a:srgbClr val="000000"/>
              </a:solidFill>
            </a:endParaRPr>
          </a:p>
        </p:txBody>
      </p:sp>
      <p:sp>
        <p:nvSpPr>
          <p:cNvPr id="32773" name="Rectangle 4"/>
          <p:cNvSpPr>
            <a:spLocks noChangeArrowheads="1"/>
          </p:cNvSpPr>
          <p:nvPr/>
        </p:nvSpPr>
        <p:spPr bwMode="auto">
          <a:xfrm>
            <a:off x="611188" y="1412875"/>
            <a:ext cx="8137525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endParaRPr lang="cs-CZ" altLang="cs-CZ" sz="3200" b="1">
              <a:solidFill>
                <a:srgbClr val="000000"/>
              </a:solidFill>
              <a:latin typeface="Arial Narrow" pitchFamily="34" charset="0"/>
            </a:endParaRPr>
          </a:p>
        </p:txBody>
      </p:sp>
      <p:sp>
        <p:nvSpPr>
          <p:cNvPr id="32774" name="Rectangle 5"/>
          <p:cNvSpPr>
            <a:spLocks noChangeArrowheads="1"/>
          </p:cNvSpPr>
          <p:nvPr/>
        </p:nvSpPr>
        <p:spPr bwMode="auto">
          <a:xfrm>
            <a:off x="1619250" y="1052513"/>
            <a:ext cx="7740650" cy="553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20000"/>
              </a:spcBef>
              <a:buFontTx/>
              <a:buChar char="•"/>
            </a:pPr>
            <a:endParaRPr lang="cs-CZ" altLang="cs-CZ" sz="3200" b="1">
              <a:solidFill>
                <a:srgbClr val="000000"/>
              </a:solidFill>
              <a:latin typeface="Arial Narrow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z="4000" smtClean="0"/>
              <a:t>Zabezpečení počítače na místě samém</a:t>
            </a:r>
          </a:p>
        </p:txBody>
      </p:sp>
      <p:sp>
        <p:nvSpPr>
          <p:cNvPr id="33795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altLang="cs-CZ" sz="2800" smtClean="0"/>
              <a:t>Nelze používat operace se schránkou v aplikaci zobrazující chráněná data (např. CTRL+C) .</a:t>
            </a:r>
          </a:p>
          <a:p>
            <a:r>
              <a:rPr lang="cs-CZ" altLang="cs-CZ" sz="2800" smtClean="0"/>
              <a:t>Nelze používat USB výměnná média (flashdisk, paměťové karty, CD atp.).</a:t>
            </a:r>
          </a:p>
          <a:p>
            <a:r>
              <a:rPr lang="cs-CZ" altLang="cs-CZ" sz="2800" smtClean="0"/>
              <a:t>Nelze instalovat aplikace z výměnných médií nebo stažené z internetu.</a:t>
            </a:r>
          </a:p>
          <a:p>
            <a:r>
              <a:rPr lang="cs-CZ" altLang="cs-CZ" sz="2800" smtClean="0"/>
              <a:t>Nelze spouštět aplikace nevyžadující instalaci.</a:t>
            </a:r>
          </a:p>
          <a:p>
            <a:r>
              <a:rPr lang="cs-CZ" altLang="cs-CZ" sz="2800" smtClean="0"/>
              <a:t>Je zablokován přístup na příkazovou řádku.</a:t>
            </a:r>
          </a:p>
          <a:p>
            <a:r>
              <a:rPr lang="cs-CZ" altLang="cs-CZ" smtClean="0"/>
              <a:t>Návod na úpravu počítače: </a:t>
            </a:r>
            <a:r>
              <a:rPr lang="cs-CZ" altLang="cs-CZ" smtClean="0">
                <a:hlinkClick r:id="rId2"/>
              </a:rPr>
              <a:t>http://goo.gl/3Xdqr</a:t>
            </a:r>
            <a:r>
              <a:rPr lang="cs-CZ" altLang="cs-CZ" smtClean="0"/>
              <a:t> </a:t>
            </a:r>
          </a:p>
          <a:p>
            <a:endParaRPr lang="cs-CZ" altLang="cs-CZ" smtClean="0"/>
          </a:p>
        </p:txBody>
      </p:sp>
      <p:sp>
        <p:nvSpPr>
          <p:cNvPr id="33796" name="Zástupný symbol pro číslo snímku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E5F9820B-09F6-4837-832F-8D0A9262C35D}" type="slidenum">
              <a:rPr lang="cs-CZ" altLang="cs-CZ" smtClean="0"/>
              <a:pPr eaLnBrk="1" hangingPunct="1"/>
              <a:t>27</a:t>
            </a:fld>
            <a:endParaRPr lang="cs-CZ" altLang="cs-CZ" smtClean="0"/>
          </a:p>
        </p:txBody>
      </p:sp>
      <p:pic>
        <p:nvPicPr>
          <p:cNvPr id="3379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5113" y="4221163"/>
            <a:ext cx="923925" cy="923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Zástupný symbol pro číslo snímku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5BE5953F-A0ED-465A-BB62-C8D7307D33E2}" type="slidenum">
              <a:rPr lang="cs-CZ" altLang="cs-CZ" smtClean="0"/>
              <a:pPr eaLnBrk="1" hangingPunct="1"/>
              <a:t>28</a:t>
            </a:fld>
            <a:endParaRPr lang="cs-CZ" altLang="cs-CZ" smtClean="0"/>
          </a:p>
        </p:txBody>
      </p:sp>
      <p:sp>
        <p:nvSpPr>
          <p:cNvPr id="34819" name="Rectangle 2"/>
          <p:cNvSpPr>
            <a:spLocks noGrp="1" noChangeArrowheads="1"/>
          </p:cNvSpPr>
          <p:nvPr>
            <p:ph type="title"/>
          </p:nvPr>
        </p:nvSpPr>
        <p:spPr>
          <a:xfrm>
            <a:off x="323850" y="188913"/>
            <a:ext cx="8280400" cy="719137"/>
          </a:xfrm>
        </p:spPr>
        <p:txBody>
          <a:bodyPr/>
          <a:lstStyle/>
          <a:p>
            <a:pPr eaLnBrk="1" hangingPunct="1"/>
            <a:r>
              <a:rPr lang="cs-CZ" altLang="cs-CZ" sz="3600" smtClean="0"/>
              <a:t>Meziknihovní reprografické služby a EDD</a:t>
            </a:r>
          </a:p>
        </p:txBody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11188" y="1052513"/>
            <a:ext cx="8064500" cy="5545137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Clr>
                <a:schemeClr val="hlink"/>
              </a:buClr>
              <a:buSzPct val="75000"/>
              <a:buFont typeface="Wingdings" pitchFamily="2" charset="2"/>
              <a:buChar char="Ø"/>
            </a:pPr>
            <a:r>
              <a:rPr lang="cs-CZ" altLang="cs-CZ" sz="2400" smtClean="0"/>
              <a:t>MRS (na papíře, mikrofilmu atd.) žádný rozdíl oproti přítomnosti čtenáře v knihovně</a:t>
            </a:r>
          </a:p>
          <a:p>
            <a:pPr eaLnBrk="1" hangingPunct="1">
              <a:lnSpc>
                <a:spcPct val="90000"/>
              </a:lnSpc>
              <a:buClr>
                <a:schemeClr val="hlink"/>
              </a:buClr>
              <a:buSzPct val="75000"/>
              <a:buFont typeface="Wingdings" pitchFamily="2" charset="2"/>
              <a:buChar char="Ø"/>
            </a:pPr>
            <a:r>
              <a:rPr lang="cs-CZ" altLang="cs-CZ" sz="2400" smtClean="0"/>
              <a:t>Přímé dodávání kopií (DoDo), jde-li o dodávku poštou nebo faxem</a:t>
            </a:r>
          </a:p>
          <a:p>
            <a:pPr eaLnBrk="1" hangingPunct="1">
              <a:lnSpc>
                <a:spcPct val="90000"/>
              </a:lnSpc>
              <a:buClr>
                <a:schemeClr val="hlink"/>
              </a:buClr>
              <a:buSzPct val="75000"/>
              <a:buFont typeface="Wingdings" pitchFamily="2" charset="2"/>
              <a:buChar char="Ø"/>
            </a:pPr>
            <a:r>
              <a:rPr lang="cs-CZ" altLang="cs-CZ" sz="2400" smtClean="0"/>
              <a:t>EDD - Elektronické dodávání dokumentů – zásadní odlišnost</a:t>
            </a:r>
          </a:p>
          <a:p>
            <a:pPr lvl="1" eaLnBrk="1" hangingPunct="1">
              <a:lnSpc>
                <a:spcPct val="90000"/>
              </a:lnSpc>
              <a:buClr>
                <a:schemeClr val="hlink"/>
              </a:buClr>
              <a:buSzPct val="75000"/>
              <a:buFontTx/>
              <a:buChar char="•"/>
            </a:pPr>
            <a:r>
              <a:rPr lang="cs-CZ" altLang="cs-CZ" sz="2000" smtClean="0"/>
              <a:t>z hlediska AZ zcela jiné užití – „on demand“</a:t>
            </a:r>
          </a:p>
          <a:p>
            <a:pPr lvl="1" eaLnBrk="1" hangingPunct="1">
              <a:lnSpc>
                <a:spcPct val="90000"/>
              </a:lnSpc>
              <a:buClr>
                <a:schemeClr val="hlink"/>
              </a:buClr>
              <a:buSzPct val="75000"/>
              <a:buFontTx/>
              <a:buChar char="•"/>
            </a:pPr>
            <a:r>
              <a:rPr lang="cs-CZ" altLang="cs-CZ" sz="2000" smtClean="0"/>
              <a:t>od 1.2.2009 – uzavřena licenční smlouva s Dilia a službu EDD – platí pro knihovny dle KZ</a:t>
            </a:r>
          </a:p>
          <a:p>
            <a:pPr lvl="1" eaLnBrk="1" hangingPunct="1">
              <a:lnSpc>
                <a:spcPct val="90000"/>
              </a:lnSpc>
              <a:buClr>
                <a:schemeClr val="hlink"/>
              </a:buClr>
              <a:buSzPct val="75000"/>
              <a:buFontTx/>
              <a:buChar char="•"/>
            </a:pPr>
            <a:r>
              <a:rPr lang="cs-CZ" altLang="cs-CZ" sz="2000" smtClean="0"/>
              <a:t>hlavní poskytovatelé - Virtuální polytechnická knihovna, Národní knihovna, Národní pedagogická knihovna, SVK Hradec Králové</a:t>
            </a:r>
          </a:p>
          <a:p>
            <a:pPr lvl="1" eaLnBrk="1" hangingPunct="1">
              <a:lnSpc>
                <a:spcPct val="90000"/>
              </a:lnSpc>
              <a:buClr>
                <a:schemeClr val="hlink"/>
              </a:buClr>
              <a:buSzPct val="75000"/>
              <a:buFontTx/>
              <a:buChar char="•"/>
            </a:pPr>
            <a:r>
              <a:rPr lang="cs-CZ" altLang="cs-CZ" sz="2000" smtClean="0"/>
              <a:t>služba se poskytuje výhradně pro fyzické osoby</a:t>
            </a:r>
          </a:p>
          <a:p>
            <a:pPr lvl="1" eaLnBrk="1" hangingPunct="1">
              <a:lnSpc>
                <a:spcPct val="90000"/>
              </a:lnSpc>
              <a:buClr>
                <a:schemeClr val="hlink"/>
              </a:buClr>
              <a:buSzPct val="75000"/>
              <a:buFontTx/>
              <a:buChar char="•"/>
            </a:pPr>
            <a:r>
              <a:rPr lang="cs-CZ" altLang="cs-CZ" sz="2000" smtClean="0"/>
              <a:t>vyňata díla, pokud jsou dodávána on-line na základě licence (vydavatelem...) nebo pokud to vydavatel apod. zakázal</a:t>
            </a:r>
            <a:endParaRPr lang="cs-CZ" altLang="cs-CZ" sz="2400" smtClean="0"/>
          </a:p>
          <a:p>
            <a:pPr eaLnBrk="1" hangingPunct="1">
              <a:lnSpc>
                <a:spcPct val="90000"/>
              </a:lnSpc>
              <a:buClr>
                <a:schemeClr val="hlink"/>
              </a:buClr>
              <a:buSzPct val="75000"/>
              <a:buFont typeface="Wingdings" pitchFamily="2" charset="2"/>
              <a:buChar char="Ø"/>
            </a:pPr>
            <a:r>
              <a:rPr lang="cs-CZ" altLang="cs-CZ" sz="2400" smtClean="0"/>
              <a:t>Sazby odměn za EDD </a:t>
            </a:r>
          </a:p>
          <a:p>
            <a:pPr lvl="1" eaLnBrk="1" hangingPunct="1">
              <a:lnSpc>
                <a:spcPct val="90000"/>
              </a:lnSpc>
              <a:buClr>
                <a:schemeClr val="hlink"/>
              </a:buClr>
              <a:buSzPct val="75000"/>
              <a:buFont typeface="Wingdings" pitchFamily="2" charset="2"/>
              <a:buChar char="Ø"/>
            </a:pPr>
            <a:r>
              <a:rPr lang="cs-CZ" altLang="cs-CZ" sz="2000" smtClean="0"/>
              <a:t>5,- Kč za jednu stranu</a:t>
            </a:r>
          </a:p>
          <a:p>
            <a:pPr lvl="1" eaLnBrk="1" hangingPunct="1">
              <a:lnSpc>
                <a:spcPct val="90000"/>
              </a:lnSpc>
              <a:buClr>
                <a:schemeClr val="hlink"/>
              </a:buClr>
              <a:buSzPct val="75000"/>
              <a:buFont typeface="Wingdings" pitchFamily="2" charset="2"/>
              <a:buChar char="Ø"/>
            </a:pPr>
            <a:r>
              <a:rPr lang="cs-CZ" altLang="cs-CZ" sz="2000" smtClean="0"/>
              <a:t>Nad 5 stran paušální sazba 100,- Kč</a:t>
            </a:r>
          </a:p>
        </p:txBody>
      </p:sp>
      <p:sp>
        <p:nvSpPr>
          <p:cNvPr id="34821" name="Rectangle 4"/>
          <p:cNvSpPr>
            <a:spLocks noChangeArrowheads="1"/>
          </p:cNvSpPr>
          <p:nvPr/>
        </p:nvSpPr>
        <p:spPr bwMode="auto">
          <a:xfrm>
            <a:off x="1692275" y="1412875"/>
            <a:ext cx="7056438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endParaRPr lang="cs-CZ" altLang="cs-CZ" sz="3200" b="1">
              <a:solidFill>
                <a:srgbClr val="000000"/>
              </a:solidFill>
              <a:latin typeface="Arial Narrow" pitchFamily="34" charset="0"/>
            </a:endParaRPr>
          </a:p>
        </p:txBody>
      </p:sp>
      <p:sp>
        <p:nvSpPr>
          <p:cNvPr id="34822" name="Rectangle 5"/>
          <p:cNvSpPr>
            <a:spLocks noChangeArrowheads="1"/>
          </p:cNvSpPr>
          <p:nvPr/>
        </p:nvSpPr>
        <p:spPr bwMode="auto">
          <a:xfrm>
            <a:off x="1619250" y="908050"/>
            <a:ext cx="7740650" cy="553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20000"/>
              </a:spcBef>
              <a:buFontTx/>
              <a:buChar char="•"/>
            </a:pPr>
            <a:endParaRPr lang="cs-CZ" altLang="cs-CZ" sz="3200" b="1">
              <a:solidFill>
                <a:srgbClr val="000000"/>
              </a:solidFill>
              <a:latin typeface="Arial Narrow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Nadpis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altLang="cs-CZ" smtClean="0"/>
              <a:t>Vystavení díla na internetu</a:t>
            </a:r>
          </a:p>
        </p:txBody>
      </p:sp>
      <p:sp>
        <p:nvSpPr>
          <p:cNvPr id="35843" name="Podnadpis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 altLang="cs-CZ" smtClean="0"/>
          </a:p>
        </p:txBody>
      </p:sp>
      <p:sp>
        <p:nvSpPr>
          <p:cNvPr id="35844" name="Zástupný symbol pro číslo snímku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A8A09C12-3EED-4367-B7BB-B82B2819EC9F}" type="slidenum">
              <a:rPr lang="cs-CZ" altLang="cs-CZ" smtClean="0"/>
              <a:pPr eaLnBrk="1" hangingPunct="1"/>
              <a:t>29</a:t>
            </a:fld>
            <a:endParaRPr lang="cs-CZ" altLang="cs-CZ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Zástupný symbol pro číslo snímku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CF4083E8-CA33-4341-93F9-C1D9C225DD4F}" type="slidenum">
              <a:rPr lang="cs-CZ" altLang="cs-CZ" smtClean="0"/>
              <a:pPr eaLnBrk="1" hangingPunct="1"/>
              <a:t>3</a:t>
            </a:fld>
            <a:endParaRPr lang="cs-CZ" altLang="cs-CZ" smtClean="0"/>
          </a:p>
        </p:txBody>
      </p:sp>
      <p:sp>
        <p:nvSpPr>
          <p:cNvPr id="4099" name="Rectangle 2"/>
          <p:cNvSpPr>
            <a:spLocks noGrp="1" noChangeArrowheads="1"/>
          </p:cNvSpPr>
          <p:nvPr>
            <p:ph type="title"/>
          </p:nvPr>
        </p:nvSpPr>
        <p:spPr>
          <a:xfrm>
            <a:off x="684213" y="188913"/>
            <a:ext cx="8064500" cy="792162"/>
          </a:xfrm>
        </p:spPr>
        <p:txBody>
          <a:bodyPr/>
          <a:lstStyle/>
          <a:p>
            <a:pPr eaLnBrk="1" hangingPunct="1"/>
            <a:r>
              <a:rPr lang="cs-CZ" altLang="cs-CZ" sz="3600" smtClean="0">
                <a:solidFill>
                  <a:schemeClr val="tx1"/>
                </a:solidFill>
              </a:rPr>
              <a:t>Hlavní témata</a:t>
            </a:r>
          </a:p>
        </p:txBody>
      </p:sp>
      <p:sp>
        <p:nvSpPr>
          <p:cNvPr id="410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9750" y="1052513"/>
            <a:ext cx="8280400" cy="5072062"/>
          </a:xfrm>
        </p:spPr>
        <p:txBody>
          <a:bodyPr/>
          <a:lstStyle/>
          <a:p>
            <a:pPr marL="609600" indent="-609600" eaLnBrk="1" hangingPunct="1">
              <a:lnSpc>
                <a:spcPct val="90000"/>
              </a:lnSpc>
              <a:buClr>
                <a:schemeClr val="hlink"/>
              </a:buClr>
              <a:buFontTx/>
              <a:buAutoNum type="arabicPeriod"/>
            </a:pPr>
            <a:r>
              <a:rPr lang="cs-CZ" altLang="cs-CZ" sz="2400" dirty="0" smtClean="0"/>
              <a:t>Vliv </a:t>
            </a:r>
            <a:r>
              <a:rPr lang="cs-CZ" altLang="cs-CZ" sz="2400" dirty="0"/>
              <a:t>ICT na vztah knihoven a autorského zákona</a:t>
            </a:r>
          </a:p>
          <a:p>
            <a:pPr marL="609600" indent="-609600" eaLnBrk="1" hangingPunct="1">
              <a:lnSpc>
                <a:spcPct val="90000"/>
              </a:lnSpc>
              <a:buClr>
                <a:schemeClr val="hlink"/>
              </a:buClr>
              <a:buFontTx/>
              <a:buAutoNum type="arabicPeriod"/>
            </a:pPr>
            <a:r>
              <a:rPr lang="cs-CZ" altLang="cs-CZ" sz="2400" dirty="0" smtClean="0"/>
              <a:t>Půjčování – absenční, prezenční</a:t>
            </a:r>
          </a:p>
          <a:p>
            <a:pPr marL="609600" indent="-609600" eaLnBrk="1" hangingPunct="1">
              <a:lnSpc>
                <a:spcPct val="90000"/>
              </a:lnSpc>
              <a:buClr>
                <a:schemeClr val="hlink"/>
              </a:buClr>
              <a:buFontTx/>
              <a:buAutoNum type="arabicPeriod"/>
            </a:pPr>
            <a:r>
              <a:rPr lang="cs-CZ" altLang="cs-CZ" sz="2400" dirty="0" smtClean="0"/>
              <a:t>Přehrávání ze záznamu</a:t>
            </a:r>
          </a:p>
          <a:p>
            <a:pPr marL="609600" indent="-609600" eaLnBrk="1" hangingPunct="1">
              <a:lnSpc>
                <a:spcPct val="90000"/>
              </a:lnSpc>
              <a:buClr>
                <a:schemeClr val="hlink"/>
              </a:buClr>
              <a:buFontTx/>
              <a:buAutoNum type="arabicPeriod"/>
            </a:pPr>
            <a:r>
              <a:rPr lang="cs-CZ" altLang="cs-CZ" sz="2400" dirty="0" smtClean="0"/>
              <a:t>Kopírování – pro knihovnu + pro uživatele</a:t>
            </a:r>
          </a:p>
          <a:p>
            <a:pPr marL="1009650" lvl="1" indent="-609600" eaLnBrk="1" hangingPunct="1">
              <a:lnSpc>
                <a:spcPct val="90000"/>
              </a:lnSpc>
              <a:buClr>
                <a:schemeClr val="hlink"/>
              </a:buClr>
            </a:pPr>
            <a:r>
              <a:rPr lang="cs-CZ" altLang="cs-CZ" sz="2000" dirty="0" smtClean="0"/>
              <a:t>Digitální kopie</a:t>
            </a:r>
          </a:p>
          <a:p>
            <a:pPr marL="1009650" lvl="1" indent="-609600" eaLnBrk="1" hangingPunct="1">
              <a:lnSpc>
                <a:spcPct val="90000"/>
              </a:lnSpc>
              <a:buClr>
                <a:schemeClr val="hlink"/>
              </a:buClr>
            </a:pPr>
            <a:r>
              <a:rPr lang="cs-CZ" altLang="cs-CZ" sz="2000" dirty="0" smtClean="0"/>
              <a:t>Digitalizace knihovních fondů</a:t>
            </a:r>
          </a:p>
          <a:p>
            <a:pPr marL="609600" indent="-609600" eaLnBrk="1" hangingPunct="1">
              <a:lnSpc>
                <a:spcPct val="90000"/>
              </a:lnSpc>
              <a:buClr>
                <a:schemeClr val="hlink"/>
              </a:buClr>
              <a:buFontTx/>
              <a:buAutoNum type="arabicPeriod"/>
            </a:pPr>
            <a:r>
              <a:rPr lang="cs-CZ" altLang="cs-CZ" sz="2400" dirty="0" smtClean="0"/>
              <a:t>Vystavení na internetu</a:t>
            </a:r>
          </a:p>
          <a:p>
            <a:pPr marL="609600" indent="-609600" eaLnBrk="1" hangingPunct="1">
              <a:lnSpc>
                <a:spcPct val="90000"/>
              </a:lnSpc>
              <a:buClr>
                <a:schemeClr val="hlink"/>
              </a:buClr>
              <a:buFontTx/>
              <a:buAutoNum type="arabicPeriod"/>
            </a:pPr>
            <a:r>
              <a:rPr lang="cs-CZ" altLang="cs-CZ" sz="2400" dirty="0" smtClean="0"/>
              <a:t>Půjčování E-knih</a:t>
            </a:r>
          </a:p>
          <a:p>
            <a:pPr marL="609600" indent="-609600" eaLnBrk="1" hangingPunct="1">
              <a:lnSpc>
                <a:spcPct val="90000"/>
              </a:lnSpc>
              <a:buClr>
                <a:schemeClr val="hlink"/>
              </a:buClr>
              <a:buFontTx/>
              <a:buAutoNum type="arabicPeriod"/>
            </a:pPr>
            <a:r>
              <a:rPr lang="cs-CZ" altLang="cs-CZ" sz="2400" dirty="0" smtClean="0"/>
              <a:t>Služby pro osoby se zdravotním postižením</a:t>
            </a:r>
          </a:p>
          <a:p>
            <a:pPr marL="609600" indent="-609600" eaLnBrk="1" hangingPunct="1">
              <a:lnSpc>
                <a:spcPct val="90000"/>
              </a:lnSpc>
              <a:buClr>
                <a:schemeClr val="hlink"/>
              </a:buClr>
              <a:buFontTx/>
              <a:buAutoNum type="arabicPeriod"/>
            </a:pPr>
            <a:r>
              <a:rPr lang="cs-CZ" altLang="cs-CZ" sz="2400" dirty="0" smtClean="0"/>
              <a:t>Jiná užití autorských děl v knihovnách – veřejné čtení, výstavy, citace, propagace</a:t>
            </a:r>
          </a:p>
          <a:p>
            <a:pPr marL="609600" indent="-609600" eaLnBrk="1" hangingPunct="1">
              <a:lnSpc>
                <a:spcPct val="90000"/>
              </a:lnSpc>
              <a:buClr>
                <a:schemeClr val="hlink"/>
              </a:buClr>
              <a:buFontTx/>
              <a:buAutoNum type="arabicPeriod"/>
            </a:pPr>
            <a:r>
              <a:rPr lang="cs-CZ" altLang="cs-CZ" sz="2400" dirty="0"/>
              <a:t>Veřejné provozování autorských </a:t>
            </a:r>
            <a:r>
              <a:rPr lang="cs-CZ" altLang="cs-CZ" sz="2400" dirty="0" smtClean="0"/>
              <a:t>děl</a:t>
            </a:r>
          </a:p>
          <a:p>
            <a:pPr marL="609600" indent="-609600" eaLnBrk="1" hangingPunct="1">
              <a:lnSpc>
                <a:spcPct val="90000"/>
              </a:lnSpc>
              <a:buClr>
                <a:schemeClr val="hlink"/>
              </a:buClr>
              <a:buFontTx/>
              <a:buAutoNum type="arabicPeriod"/>
            </a:pPr>
            <a:r>
              <a:rPr lang="cs-CZ" altLang="cs-CZ" sz="2400" dirty="0" smtClean="0"/>
              <a:t>Zaměstnanecké dílo</a:t>
            </a:r>
            <a:endParaRPr lang="cs-CZ" altLang="cs-CZ" sz="2400" dirty="0"/>
          </a:p>
        </p:txBody>
      </p:sp>
      <p:sp>
        <p:nvSpPr>
          <p:cNvPr id="4101" name="Rectangle 5"/>
          <p:cNvSpPr>
            <a:spLocks noChangeArrowheads="1"/>
          </p:cNvSpPr>
          <p:nvPr/>
        </p:nvSpPr>
        <p:spPr bwMode="auto">
          <a:xfrm>
            <a:off x="1908175" y="1844675"/>
            <a:ext cx="7056438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20000"/>
              </a:spcBef>
              <a:buFontTx/>
              <a:buChar char="•"/>
            </a:pPr>
            <a:endParaRPr lang="cs-CZ" altLang="cs-CZ" sz="3200" b="1">
              <a:solidFill>
                <a:srgbClr val="000000"/>
              </a:solidFill>
              <a:latin typeface="Arial Narrow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Zástupný symbol pro číslo snímku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92958179-D67B-43D8-AB17-C4FB6168EF1F}" type="slidenum">
              <a:rPr lang="cs-CZ" altLang="cs-CZ" smtClean="0"/>
              <a:pPr eaLnBrk="1" hangingPunct="1"/>
              <a:t>30</a:t>
            </a:fld>
            <a:endParaRPr lang="cs-CZ" altLang="cs-CZ" smtClean="0"/>
          </a:p>
        </p:txBody>
      </p:sp>
      <p:sp>
        <p:nvSpPr>
          <p:cNvPr id="36867" name="Rectangle 2"/>
          <p:cNvSpPr>
            <a:spLocks noGrp="1" noChangeArrowheads="1"/>
          </p:cNvSpPr>
          <p:nvPr>
            <p:ph type="title"/>
          </p:nvPr>
        </p:nvSpPr>
        <p:spPr>
          <a:xfrm>
            <a:off x="827088" y="188913"/>
            <a:ext cx="7921625" cy="1008062"/>
          </a:xfrm>
        </p:spPr>
        <p:txBody>
          <a:bodyPr/>
          <a:lstStyle/>
          <a:p>
            <a:pPr eaLnBrk="1" hangingPunct="1"/>
            <a:r>
              <a:rPr lang="cs-CZ" altLang="cs-CZ" sz="4000" smtClean="0"/>
              <a:t>Vystavení v Internetu</a:t>
            </a:r>
          </a:p>
        </p:txBody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9750" y="1268413"/>
            <a:ext cx="8135938" cy="5184775"/>
          </a:xfrm>
        </p:spPr>
        <p:txBody>
          <a:bodyPr/>
          <a:lstStyle/>
          <a:p>
            <a:pPr eaLnBrk="1" hangingPunct="1">
              <a:buClr>
                <a:schemeClr val="hlink"/>
              </a:buClr>
              <a:buSzPct val="75000"/>
              <a:buFont typeface="Wingdings" pitchFamily="2" charset="2"/>
              <a:buChar char="Ø"/>
            </a:pPr>
            <a:r>
              <a:rPr lang="cs-CZ" altLang="cs-CZ" sz="3000" dirty="0" smtClean="0"/>
              <a:t>Vlastní [zaměstnanecké] dílo, databáze</a:t>
            </a:r>
          </a:p>
          <a:p>
            <a:pPr lvl="1" eaLnBrk="1" hangingPunct="1">
              <a:buClr>
                <a:schemeClr val="hlink"/>
              </a:buClr>
              <a:buSzPct val="75000"/>
              <a:buFontTx/>
              <a:buChar char="•"/>
            </a:pPr>
            <a:r>
              <a:rPr lang="cs-CZ" altLang="cs-CZ" sz="2000" dirty="0" smtClean="0"/>
              <a:t>pokud na základě dohody o provedení práce, třeba v ní takové užití smluvit</a:t>
            </a:r>
            <a:endParaRPr lang="cs-CZ" altLang="cs-CZ" sz="2400" dirty="0" smtClean="0"/>
          </a:p>
          <a:p>
            <a:pPr eaLnBrk="1" hangingPunct="1">
              <a:buClr>
                <a:schemeClr val="hlink"/>
              </a:buClr>
              <a:buSzPct val="75000"/>
              <a:buFont typeface="Wingdings" pitchFamily="2" charset="2"/>
              <a:buChar char="Ø"/>
            </a:pPr>
            <a:r>
              <a:rPr lang="cs-CZ" altLang="cs-CZ" sz="3000" dirty="0" smtClean="0"/>
              <a:t>Autorská díla s uzavřenou licencí</a:t>
            </a:r>
          </a:p>
          <a:p>
            <a:pPr eaLnBrk="1" hangingPunct="1">
              <a:buClr>
                <a:schemeClr val="hlink"/>
              </a:buClr>
              <a:buSzPct val="75000"/>
              <a:buFont typeface="Wingdings" pitchFamily="2" charset="2"/>
              <a:buChar char="Ø"/>
            </a:pPr>
            <a:r>
              <a:rPr lang="cs-CZ" altLang="cs-CZ" sz="3000" dirty="0" smtClean="0"/>
              <a:t>Volná autorská díla</a:t>
            </a:r>
          </a:p>
          <a:p>
            <a:pPr lvl="1" eaLnBrk="1" hangingPunct="1">
              <a:buClr>
                <a:schemeClr val="hlink"/>
              </a:buClr>
              <a:buSzPct val="75000"/>
              <a:buFontTx/>
              <a:buChar char="•"/>
            </a:pPr>
            <a:r>
              <a:rPr lang="cs-CZ" altLang="cs-CZ" sz="2400" dirty="0" smtClean="0"/>
              <a:t>co je to volné dílo? </a:t>
            </a:r>
          </a:p>
          <a:p>
            <a:pPr lvl="1" eaLnBrk="1" hangingPunct="1">
              <a:buClr>
                <a:schemeClr val="hlink"/>
              </a:buClr>
              <a:buSzPct val="75000"/>
              <a:buFontTx/>
              <a:buChar char="•"/>
            </a:pPr>
            <a:r>
              <a:rPr lang="cs-CZ" altLang="cs-CZ" sz="2400" dirty="0" smtClean="0"/>
              <a:t>Orientačně: díla vydaná před více než 110 lety</a:t>
            </a:r>
          </a:p>
          <a:p>
            <a:pPr lvl="2" eaLnBrk="1" hangingPunct="1">
              <a:buClr>
                <a:schemeClr val="hlink"/>
              </a:buClr>
              <a:buSzPct val="75000"/>
              <a:buFont typeface="Arial" charset="0"/>
              <a:buChar char="→"/>
            </a:pPr>
            <a:r>
              <a:rPr lang="cs-CZ" altLang="cs-CZ" sz="2000" dirty="0" smtClean="0"/>
              <a:t>podstatná část novodobého obsahu Digitální knihovny (bez ohledu na případné další vztahy mezi knihovnami) ani </a:t>
            </a:r>
            <a:r>
              <a:rPr lang="cs-CZ" altLang="cs-CZ" sz="2000" dirty="0" smtClean="0">
                <a:solidFill>
                  <a:schemeClr val="hlink"/>
                </a:solidFill>
              </a:rPr>
              <a:t>nemůže být knihovnami sdílena</a:t>
            </a:r>
            <a:r>
              <a:rPr lang="cs-CZ" altLang="cs-CZ" sz="2000" dirty="0" smtClean="0"/>
              <a:t>, pokud nemají ve fondu tentýž dokument</a:t>
            </a:r>
          </a:p>
          <a:p>
            <a:pPr lvl="2" eaLnBrk="1" hangingPunct="1">
              <a:buClr>
                <a:schemeClr val="hlink"/>
              </a:buClr>
              <a:buSzPct val="75000"/>
              <a:buFont typeface="Arial" charset="0"/>
              <a:buChar char="→"/>
            </a:pPr>
            <a:r>
              <a:rPr lang="cs-CZ" altLang="cs-CZ" sz="2000" i="1" dirty="0" smtClean="0"/>
              <a:t>(totéž se týká případného postoupení kopií mikrofilmových apod. reformátů)</a:t>
            </a:r>
          </a:p>
          <a:p>
            <a:pPr eaLnBrk="1" hangingPunct="1">
              <a:spcBef>
                <a:spcPct val="30000"/>
              </a:spcBef>
              <a:buClr>
                <a:schemeClr val="hlink"/>
              </a:buClr>
              <a:buFont typeface="Wingdings" pitchFamily="2" charset="2"/>
              <a:buNone/>
            </a:pPr>
            <a:endParaRPr lang="cs-CZ" altLang="cs-CZ" sz="3900" i="1" dirty="0" smtClean="0"/>
          </a:p>
        </p:txBody>
      </p:sp>
      <p:sp>
        <p:nvSpPr>
          <p:cNvPr id="36869" name="Rectangle 4"/>
          <p:cNvSpPr>
            <a:spLocks noChangeArrowheads="1"/>
          </p:cNvSpPr>
          <p:nvPr/>
        </p:nvSpPr>
        <p:spPr bwMode="auto">
          <a:xfrm>
            <a:off x="1692275" y="1412875"/>
            <a:ext cx="7056438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endParaRPr lang="cs-CZ" altLang="cs-CZ" sz="3200" b="1">
              <a:solidFill>
                <a:srgbClr val="000000"/>
              </a:solidFill>
              <a:latin typeface="Arial Narrow" pitchFamily="34" charset="0"/>
            </a:endParaRPr>
          </a:p>
        </p:txBody>
      </p:sp>
      <p:sp>
        <p:nvSpPr>
          <p:cNvPr id="36870" name="Rectangle 5"/>
          <p:cNvSpPr>
            <a:spLocks noChangeArrowheads="1"/>
          </p:cNvSpPr>
          <p:nvPr/>
        </p:nvSpPr>
        <p:spPr bwMode="auto">
          <a:xfrm>
            <a:off x="1619250" y="1052513"/>
            <a:ext cx="7740650" cy="553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20000"/>
              </a:spcBef>
              <a:buFontTx/>
              <a:buChar char="•"/>
            </a:pPr>
            <a:endParaRPr lang="cs-CZ" altLang="cs-CZ" sz="3200" b="1">
              <a:solidFill>
                <a:srgbClr val="000000"/>
              </a:solidFill>
              <a:latin typeface="Arial Narrow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6"/>
          <p:cNvSpPr>
            <a:spLocks noGrp="1"/>
          </p:cNvSpPr>
          <p:nvPr>
            <p:ph type="title"/>
          </p:nvPr>
        </p:nvSpPr>
        <p:spPr>
          <a:xfrm>
            <a:off x="179512" y="-2823"/>
            <a:ext cx="8784976" cy="1143000"/>
          </a:xfrm>
        </p:spPr>
        <p:txBody>
          <a:bodyPr/>
          <a:lstStyle/>
          <a:p>
            <a:r>
              <a:rPr lang="cs-CZ" sz="3200" dirty="0" smtClean="0"/>
              <a:t>Pozor na použití fotografií stažených z internetu!</a:t>
            </a:r>
            <a:endParaRPr lang="cs-CZ" sz="320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46B0441-1059-44DF-83DF-080FA23CA090}" type="slidenum">
              <a:rPr lang="cs-CZ" smtClean="0"/>
              <a:pPr>
                <a:defRPr/>
              </a:pPr>
              <a:t>31</a:t>
            </a:fld>
            <a:endParaRPr lang="cs-CZ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973740"/>
            <a:ext cx="10466015" cy="58842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1057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7504" y="274638"/>
            <a:ext cx="8856984" cy="1143000"/>
          </a:xfrm>
        </p:spPr>
        <p:txBody>
          <a:bodyPr/>
          <a:lstStyle/>
          <a:p>
            <a:r>
              <a:rPr lang="cs-CZ" dirty="0"/>
              <a:t>Bezplatné služby: https://pixabay.com/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0AE0950-7C0B-4FD7-9ECB-CBFFDB21F12E}" type="slidenum">
              <a:rPr lang="cs-CZ" smtClean="0"/>
              <a:pPr>
                <a:defRPr/>
              </a:pPr>
              <a:t>32</a:t>
            </a:fld>
            <a:endParaRPr lang="cs-CZ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82431"/>
            <a:ext cx="9144000" cy="4231422"/>
          </a:xfrm>
          <a:prstGeom prst="rect">
            <a:avLst/>
          </a:prstGeom>
        </p:spPr>
      </p:pic>
      <p:sp>
        <p:nvSpPr>
          <p:cNvPr id="5" name="TextovéPole 4"/>
          <p:cNvSpPr txBox="1"/>
          <p:nvPr/>
        </p:nvSpPr>
        <p:spPr>
          <a:xfrm>
            <a:off x="323528" y="6245225"/>
            <a:ext cx="26084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 smtClean="0"/>
              <a:t>Odkaz na zdroj, citace</a:t>
            </a:r>
            <a:endParaRPr lang="cs-CZ" b="1" dirty="0"/>
          </a:p>
        </p:txBody>
      </p:sp>
    </p:spTree>
    <p:extLst>
      <p:ext uri="{BB962C8B-B14F-4D97-AF65-F5344CB8AC3E}">
        <p14:creationId xmlns:p14="http://schemas.microsoft.com/office/powerpoint/2010/main" val="484546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Nadpis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altLang="cs-CZ" smtClean="0"/>
              <a:t>Půjčování E-knih</a:t>
            </a:r>
          </a:p>
        </p:txBody>
      </p:sp>
      <p:sp>
        <p:nvSpPr>
          <p:cNvPr id="39939" name="Podnadpis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 altLang="cs-CZ" smtClean="0"/>
          </a:p>
        </p:txBody>
      </p:sp>
      <p:sp>
        <p:nvSpPr>
          <p:cNvPr id="39940" name="Zástupný symbol pro číslo snímku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EDFD24AA-AEFC-4651-A5B5-188C0D82FF2A}" type="slidenum">
              <a:rPr lang="cs-CZ" altLang="cs-CZ" smtClean="0"/>
              <a:pPr eaLnBrk="1" hangingPunct="1"/>
              <a:t>33</a:t>
            </a:fld>
            <a:endParaRPr lang="cs-CZ" altLang="cs-CZ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Zástupný symbol pro text 8"/>
          <p:cNvSpPr>
            <a:spLocks noGrp="1"/>
          </p:cNvSpPr>
          <p:nvPr>
            <p:ph type="body" idx="1"/>
          </p:nvPr>
        </p:nvSpPr>
        <p:spPr>
          <a:xfrm>
            <a:off x="457200" y="764705"/>
            <a:ext cx="4040188" cy="648071"/>
          </a:xfrm>
          <a:solidFill>
            <a:schemeClr val="accent2"/>
          </a:solidFill>
        </p:spPr>
        <p:txBody>
          <a:bodyPr/>
          <a:lstStyle/>
          <a:p>
            <a:pPr algn="ctr"/>
            <a:r>
              <a:rPr lang="cs-CZ" sz="3200" dirty="0" smtClean="0"/>
              <a:t>P-kniha</a:t>
            </a:r>
            <a:endParaRPr lang="cs-CZ" dirty="0"/>
          </a:p>
        </p:txBody>
      </p:sp>
      <p:sp>
        <p:nvSpPr>
          <p:cNvPr id="10" name="Zástupný symbol pro obsah 9"/>
          <p:cNvSpPr>
            <a:spLocks noGrp="1"/>
          </p:cNvSpPr>
          <p:nvPr>
            <p:ph sz="half" idx="2"/>
          </p:nvPr>
        </p:nvSpPr>
        <p:spPr>
          <a:xfrm>
            <a:off x="457200" y="1615704"/>
            <a:ext cx="4040188" cy="4901603"/>
          </a:xfrm>
          <a:ln>
            <a:solidFill>
              <a:srgbClr val="000000"/>
            </a:solidFill>
          </a:ln>
        </p:spPr>
        <p:txBody>
          <a:bodyPr/>
          <a:lstStyle/>
          <a:p>
            <a:r>
              <a:rPr lang="cs-CZ" altLang="cs-CZ" dirty="0"/>
              <a:t>hmotný nosič – papír, CD, </a:t>
            </a:r>
            <a:r>
              <a:rPr lang="cs-CZ" altLang="cs-CZ" dirty="0" smtClean="0"/>
              <a:t>DVD</a:t>
            </a:r>
          </a:p>
          <a:p>
            <a:endParaRPr lang="cs-CZ" altLang="cs-CZ" dirty="0" smtClean="0"/>
          </a:p>
          <a:p>
            <a:r>
              <a:rPr lang="cs-CZ" altLang="cs-CZ" dirty="0" smtClean="0"/>
              <a:t>rozšiřování – distribuce § 14</a:t>
            </a:r>
          </a:p>
          <a:p>
            <a:pPr lvl="1"/>
            <a:r>
              <a:rPr lang="cs-CZ" altLang="cs-CZ" dirty="0" smtClean="0"/>
              <a:t>vyčerpání práv</a:t>
            </a:r>
          </a:p>
          <a:p>
            <a:r>
              <a:rPr lang="cs-CZ" altLang="cs-CZ" dirty="0" smtClean="0"/>
              <a:t>půjčování § 16</a:t>
            </a:r>
          </a:p>
          <a:p>
            <a:r>
              <a:rPr lang="cs-CZ" altLang="cs-CZ" dirty="0" smtClean="0"/>
              <a:t>knihovní </a:t>
            </a:r>
            <a:r>
              <a:rPr lang="cs-CZ" altLang="cs-CZ" dirty="0"/>
              <a:t>licence </a:t>
            </a:r>
            <a:r>
              <a:rPr lang="cs-CZ" altLang="cs-CZ" dirty="0" smtClean="0"/>
              <a:t>§ 37</a:t>
            </a:r>
          </a:p>
          <a:p>
            <a:r>
              <a:rPr lang="cs-CZ" dirty="0" smtClean="0"/>
              <a:t>vyčerpání práv</a:t>
            </a:r>
            <a:endParaRPr lang="cs-CZ" dirty="0"/>
          </a:p>
        </p:txBody>
      </p:sp>
      <p:sp>
        <p:nvSpPr>
          <p:cNvPr id="11" name="Zástupný symbol pro text 10"/>
          <p:cNvSpPr>
            <a:spLocks noGrp="1"/>
          </p:cNvSpPr>
          <p:nvPr>
            <p:ph type="body" sz="quarter" idx="3"/>
          </p:nvPr>
        </p:nvSpPr>
        <p:spPr>
          <a:xfrm>
            <a:off x="4645025" y="764705"/>
            <a:ext cx="4041775" cy="648072"/>
          </a:xfrm>
          <a:solidFill>
            <a:srgbClr val="FFFF00"/>
          </a:solidFill>
        </p:spPr>
        <p:txBody>
          <a:bodyPr/>
          <a:lstStyle/>
          <a:p>
            <a:pPr algn="ctr"/>
            <a:r>
              <a:rPr lang="cs-CZ" sz="3200" dirty="0" smtClean="0"/>
              <a:t>E-kniha</a:t>
            </a:r>
            <a:endParaRPr lang="cs-CZ" sz="3200" dirty="0"/>
          </a:p>
        </p:txBody>
      </p:sp>
      <p:sp>
        <p:nvSpPr>
          <p:cNvPr id="12" name="Zástupný symbol pro obsah 11"/>
          <p:cNvSpPr>
            <a:spLocks noGrp="1"/>
          </p:cNvSpPr>
          <p:nvPr>
            <p:ph sz="quarter" idx="4"/>
          </p:nvPr>
        </p:nvSpPr>
        <p:spPr>
          <a:xfrm>
            <a:off x="4645025" y="1615704"/>
            <a:ext cx="4247455" cy="4901603"/>
          </a:xfrm>
          <a:ln>
            <a:solidFill>
              <a:srgbClr val="000000"/>
            </a:solidFill>
          </a:ln>
        </p:spPr>
        <p:txBody>
          <a:bodyPr/>
          <a:lstStyle/>
          <a:p>
            <a:r>
              <a:rPr lang="cs-CZ" altLang="cs-CZ" sz="2000" dirty="0"/>
              <a:t>autorské dílo slovesné (jako nehmotný statek), které není distribuováno na hmotném </a:t>
            </a:r>
            <a:r>
              <a:rPr lang="cs-CZ" altLang="cs-CZ" sz="2000" dirty="0" smtClean="0"/>
              <a:t>nosiči</a:t>
            </a:r>
          </a:p>
          <a:p>
            <a:endParaRPr lang="cs-CZ" altLang="cs-CZ" sz="2000" dirty="0" smtClean="0"/>
          </a:p>
          <a:p>
            <a:r>
              <a:rPr lang="cs-CZ" altLang="cs-CZ" sz="2000" dirty="0" smtClean="0"/>
              <a:t>§ </a:t>
            </a:r>
            <a:r>
              <a:rPr lang="cs-CZ" altLang="cs-CZ" sz="2000" dirty="0"/>
              <a:t>18 právo na sdělování </a:t>
            </a:r>
            <a:r>
              <a:rPr lang="cs-CZ" altLang="cs-CZ" sz="2000" dirty="0" smtClean="0"/>
              <a:t>veřejnosti</a:t>
            </a:r>
          </a:p>
          <a:p>
            <a:pPr lvl="1"/>
            <a:r>
              <a:rPr lang="cs-CZ" altLang="cs-CZ" sz="1600" dirty="0" smtClean="0"/>
              <a:t>Nedochází k vyčerpání práv</a:t>
            </a:r>
          </a:p>
          <a:p>
            <a:pPr lvl="1"/>
            <a:r>
              <a:rPr lang="cs-CZ" altLang="cs-CZ" sz="1600" dirty="0" smtClean="0"/>
              <a:t>Vždy souhlas/licence od autora</a:t>
            </a:r>
          </a:p>
          <a:p>
            <a:r>
              <a:rPr lang="cs-CZ" altLang="cs-CZ" sz="2000" dirty="0"/>
              <a:t>Je možno s nimi nakládat pouze v souladu s licencí</a:t>
            </a:r>
          </a:p>
          <a:p>
            <a:r>
              <a:rPr lang="cs-CZ" altLang="cs-CZ" sz="2000" dirty="0"/>
              <a:t>Pokud není licence udělena, řídí se užití dle zákona - § 30 odst. 1 a odst. 2 AZ</a:t>
            </a:r>
          </a:p>
          <a:p>
            <a:pPr lvl="1"/>
            <a:r>
              <a:rPr lang="cs-CZ" altLang="cs-CZ" sz="1800" dirty="0" smtClean="0"/>
              <a:t>lze </a:t>
            </a:r>
            <a:r>
              <a:rPr lang="cs-CZ" altLang="cs-CZ" sz="1800" dirty="0"/>
              <a:t>pouze </a:t>
            </a:r>
            <a:r>
              <a:rPr lang="cs-CZ" altLang="cs-CZ" sz="1800" dirty="0" smtClean="0"/>
              <a:t>číst, nelze udělat kopii</a:t>
            </a:r>
            <a:endParaRPr lang="cs-CZ" altLang="cs-CZ" sz="1800" dirty="0"/>
          </a:p>
          <a:p>
            <a:endParaRPr lang="cs-CZ" b="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46B0441-1059-44DF-83DF-080FA23CA090}" type="slidenum">
              <a:rPr lang="cs-CZ" smtClean="0"/>
              <a:pPr>
                <a:defRPr/>
              </a:pPr>
              <a:t>34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603392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mtClean="0"/>
              <a:t>Jak je možno nakládat s e-knihami</a:t>
            </a:r>
          </a:p>
        </p:txBody>
      </p:sp>
      <p:sp>
        <p:nvSpPr>
          <p:cNvPr id="41987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altLang="cs-CZ" smtClean="0"/>
              <a:t>E-knihy jsou šířeny sdělováním veřejnosti</a:t>
            </a:r>
          </a:p>
          <a:p>
            <a:r>
              <a:rPr lang="cs-CZ" altLang="cs-CZ" smtClean="0"/>
              <a:t>Je možno s nimi nakládat pouze v souladu s licencí</a:t>
            </a:r>
          </a:p>
          <a:p>
            <a:r>
              <a:rPr lang="cs-CZ" altLang="cs-CZ" smtClean="0"/>
              <a:t>Pokud není licence udělena, řídí se užití dle zákona - § 30 odst. 1 a odst. 2 AZ</a:t>
            </a:r>
          </a:p>
          <a:p>
            <a:pPr lvl="1"/>
            <a:r>
              <a:rPr lang="cs-CZ" altLang="cs-CZ" smtClean="0"/>
              <a:t>Zhotovení rozmnoženiny pro osobní potřebu fyzické osoby</a:t>
            </a:r>
          </a:p>
          <a:p>
            <a:pPr lvl="1"/>
            <a:r>
              <a:rPr lang="cs-CZ" altLang="cs-CZ" smtClean="0"/>
              <a:t>Cílem nesmí být obchodní prospěch </a:t>
            </a:r>
          </a:p>
        </p:txBody>
      </p:sp>
      <p:sp>
        <p:nvSpPr>
          <p:cNvPr id="41988" name="Zástupný symbol pro číslo snímku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B42227EA-7C28-426B-9309-1AA7FFE752DC}" type="slidenum">
              <a:rPr lang="cs-CZ" altLang="cs-CZ" smtClean="0"/>
              <a:pPr eaLnBrk="1" hangingPunct="1"/>
              <a:t>35</a:t>
            </a:fld>
            <a:endParaRPr lang="cs-CZ" altLang="cs-CZ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dirty="0" smtClean="0"/>
              <a:t>E-knihy NELZE</a:t>
            </a:r>
          </a:p>
        </p:txBody>
      </p:sp>
      <p:sp>
        <p:nvSpPr>
          <p:cNvPr id="43011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altLang="cs-CZ" sz="2800" dirty="0" smtClean="0"/>
              <a:t>zdědit, půjčit ani darovat, a to dokonce ani v případě, že je zapůjčíte či darujete spolu se čtečkou, pokud se čtečkou nebyly pořízeny;</a:t>
            </a:r>
          </a:p>
          <a:p>
            <a:r>
              <a:rPr lang="cs-CZ" altLang="cs-CZ" sz="2800" dirty="0" smtClean="0"/>
              <a:t>tisknout, pokud to vydavatel nepovolil;</a:t>
            </a:r>
          </a:p>
          <a:p>
            <a:r>
              <a:rPr lang="cs-CZ" altLang="cs-CZ" sz="2800" dirty="0" smtClean="0"/>
              <a:t>prodat čtečku s e-knihami, které jste do ní nahráli po jejím nákupu; </a:t>
            </a:r>
          </a:p>
          <a:p>
            <a:r>
              <a:rPr lang="cs-CZ" altLang="cs-CZ" sz="2800" dirty="0" smtClean="0"/>
              <a:t>zbavit e-knihy DRM, abyste je mohli použít na jiném zařízení, ačkoliv jste za e-knihu zaplatili;</a:t>
            </a:r>
          </a:p>
          <a:p>
            <a:r>
              <a:rPr lang="cs-CZ" altLang="cs-CZ" sz="2800" dirty="0" smtClean="0">
                <a:solidFill>
                  <a:srgbClr val="FF0000"/>
                </a:solidFill>
              </a:rPr>
              <a:t>půjčování čteček (software)?</a:t>
            </a:r>
          </a:p>
          <a:p>
            <a:endParaRPr lang="cs-CZ" altLang="cs-CZ" dirty="0" smtClean="0"/>
          </a:p>
        </p:txBody>
      </p:sp>
      <p:sp>
        <p:nvSpPr>
          <p:cNvPr id="43012" name="Zástupný symbol pro číslo snímku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52336490-CFA6-4CAA-9E26-C214ADAE129E}" type="slidenum">
              <a:rPr lang="cs-CZ" altLang="cs-CZ" smtClean="0"/>
              <a:pPr eaLnBrk="1" hangingPunct="1"/>
              <a:t>36</a:t>
            </a:fld>
            <a:endParaRPr lang="cs-CZ" altLang="cs-CZ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600" dirty="0" smtClean="0"/>
              <a:t>Elektronická konference eknihy@cvut.cz</a:t>
            </a:r>
            <a:endParaRPr lang="cs-CZ" sz="3600" dirty="0"/>
          </a:p>
        </p:txBody>
      </p:sp>
      <p:pic>
        <p:nvPicPr>
          <p:cNvPr id="5" name="Zástupný symbol pro obsah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7504" y="1484784"/>
            <a:ext cx="9433048" cy="5373216"/>
          </a:xfrm>
          <a:prstGeom prst="rect">
            <a:avLst/>
          </a:prstGeom>
        </p:spPr>
      </p:pic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46B0441-1059-44DF-83DF-080FA23CA090}" type="slidenum">
              <a:rPr lang="cs-CZ" smtClean="0"/>
              <a:pPr>
                <a:defRPr/>
              </a:pPr>
              <a:t>37</a:t>
            </a:fld>
            <a:endParaRPr lang="cs-CZ"/>
          </a:p>
        </p:txBody>
      </p:sp>
      <p:sp>
        <p:nvSpPr>
          <p:cNvPr id="6" name="Obdélník 5"/>
          <p:cNvSpPr/>
          <p:nvPr/>
        </p:nvSpPr>
        <p:spPr>
          <a:xfrm>
            <a:off x="1691680" y="5733256"/>
            <a:ext cx="220445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2000" b="1" dirty="0">
                <a:solidFill>
                  <a:srgbClr val="FF0000"/>
                </a:solidFill>
              </a:rPr>
              <a:t>http://ipk.nkp.cz/</a:t>
            </a:r>
          </a:p>
        </p:txBody>
      </p:sp>
    </p:spTree>
    <p:extLst>
      <p:ext uri="{BB962C8B-B14F-4D97-AF65-F5344CB8AC3E}">
        <p14:creationId xmlns:p14="http://schemas.microsoft.com/office/powerpoint/2010/main" val="166154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Zástupný symbol pro číslo snímku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0F9ECEE3-D187-47D6-8BE5-807DE6110F29}" type="slidenum">
              <a:rPr lang="cs-CZ" altLang="cs-CZ" smtClean="0"/>
              <a:pPr eaLnBrk="1" hangingPunct="1"/>
              <a:t>38</a:t>
            </a:fld>
            <a:endParaRPr lang="cs-CZ" altLang="cs-CZ" smtClean="0"/>
          </a:p>
        </p:txBody>
      </p:sp>
      <p:sp>
        <p:nvSpPr>
          <p:cNvPr id="45059" name="Rectangle 2"/>
          <p:cNvSpPr>
            <a:spLocks noGrp="1" noChangeArrowheads="1"/>
          </p:cNvSpPr>
          <p:nvPr>
            <p:ph type="title"/>
          </p:nvPr>
        </p:nvSpPr>
        <p:spPr>
          <a:xfrm>
            <a:off x="755650" y="188913"/>
            <a:ext cx="7993063" cy="1008062"/>
          </a:xfrm>
        </p:spPr>
        <p:txBody>
          <a:bodyPr/>
          <a:lstStyle/>
          <a:p>
            <a:pPr eaLnBrk="1" hangingPunct="1"/>
            <a:r>
              <a:rPr lang="cs-CZ" altLang="cs-CZ" sz="3600" smtClean="0"/>
              <a:t>Služby pro osoby se zdravotním postižením</a:t>
            </a:r>
          </a:p>
        </p:txBody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4213" y="1268413"/>
            <a:ext cx="7991475" cy="5184775"/>
          </a:xfrm>
        </p:spPr>
        <p:txBody>
          <a:bodyPr/>
          <a:lstStyle/>
          <a:p>
            <a:pPr eaLnBrk="1" hangingPunct="1">
              <a:buClr>
                <a:schemeClr val="hlink"/>
              </a:buClr>
              <a:buSzPct val="75000"/>
              <a:buFont typeface="Wingdings" pitchFamily="2" charset="2"/>
              <a:buNone/>
            </a:pPr>
            <a:r>
              <a:rPr lang="cs-CZ" altLang="cs-CZ" sz="2400" dirty="0" smtClean="0"/>
              <a:t>Všechny druhy vydaných dokumentů kromě počítačových programů a databází</a:t>
            </a:r>
          </a:p>
          <a:p>
            <a:pPr eaLnBrk="1" hangingPunct="1">
              <a:spcBef>
                <a:spcPct val="30000"/>
              </a:spcBef>
              <a:buClr>
                <a:schemeClr val="hlink"/>
              </a:buClr>
              <a:buSzPct val="75000"/>
              <a:buFont typeface="Wingdings" pitchFamily="2" charset="2"/>
              <a:buChar char="Ø"/>
            </a:pPr>
            <a:r>
              <a:rPr lang="cs-CZ" altLang="cs-CZ" sz="2400" dirty="0" smtClean="0"/>
              <a:t>Půjčování</a:t>
            </a:r>
          </a:p>
          <a:p>
            <a:pPr lvl="1" eaLnBrk="1" hangingPunct="1">
              <a:buClr>
                <a:schemeClr val="hlink"/>
              </a:buClr>
              <a:buSzPct val="75000"/>
              <a:buFontTx/>
              <a:buChar char="•"/>
            </a:pPr>
            <a:r>
              <a:rPr lang="cs-CZ" altLang="cs-CZ" sz="2000" dirty="0" smtClean="0"/>
              <a:t>v souvislosti s jejich zdravotním postižením</a:t>
            </a:r>
          </a:p>
          <a:p>
            <a:pPr lvl="1" eaLnBrk="1" hangingPunct="1">
              <a:buClr>
                <a:schemeClr val="hlink"/>
              </a:buClr>
              <a:buSzPct val="75000"/>
              <a:buFontTx/>
              <a:buChar char="•"/>
            </a:pPr>
            <a:r>
              <a:rPr lang="cs-CZ" altLang="cs-CZ" sz="2000" dirty="0" smtClean="0"/>
              <a:t>prezenční i absenční</a:t>
            </a:r>
          </a:p>
          <a:p>
            <a:pPr eaLnBrk="1" hangingPunct="1">
              <a:spcBef>
                <a:spcPct val="30000"/>
              </a:spcBef>
              <a:buClr>
                <a:schemeClr val="hlink"/>
              </a:buClr>
              <a:buSzPct val="75000"/>
              <a:buFont typeface="Wingdings" pitchFamily="2" charset="2"/>
              <a:buChar char="Ø"/>
            </a:pPr>
            <a:r>
              <a:rPr lang="cs-CZ" altLang="cs-CZ" sz="2400" dirty="0" smtClean="0"/>
              <a:t>Kopie</a:t>
            </a:r>
          </a:p>
          <a:p>
            <a:pPr lvl="1" eaLnBrk="1" hangingPunct="1">
              <a:buClr>
                <a:schemeClr val="hlink"/>
              </a:buClr>
              <a:buSzPct val="75000"/>
              <a:buFontTx/>
              <a:buChar char="•"/>
            </a:pPr>
            <a:r>
              <a:rPr lang="cs-CZ" altLang="cs-CZ" sz="2000" u="sng" dirty="0" smtClean="0"/>
              <a:t>v rozsahu odpovídajícím jejich zdravotním postižením</a:t>
            </a:r>
          </a:p>
          <a:p>
            <a:pPr lvl="1" eaLnBrk="1" hangingPunct="1">
              <a:buClr>
                <a:schemeClr val="hlink"/>
              </a:buClr>
              <a:buSzPct val="75000"/>
              <a:buFontTx/>
              <a:buChar char="•"/>
            </a:pPr>
            <a:r>
              <a:rPr lang="cs-CZ" altLang="cs-CZ" sz="2000" dirty="0" smtClean="0"/>
              <a:t>bez omezení formy</a:t>
            </a:r>
          </a:p>
          <a:p>
            <a:pPr lvl="1" eaLnBrk="1" hangingPunct="1">
              <a:buClr>
                <a:schemeClr val="hlink"/>
              </a:buClr>
              <a:buSzPct val="75000"/>
              <a:buFontTx/>
              <a:buChar char="•"/>
            </a:pPr>
            <a:r>
              <a:rPr lang="cs-CZ" altLang="cs-CZ" sz="2000" dirty="0" smtClean="0"/>
              <a:t>včetně kopie notových materiálů</a:t>
            </a:r>
          </a:p>
          <a:p>
            <a:pPr lvl="1" eaLnBrk="1" hangingPunct="1">
              <a:buClr>
                <a:schemeClr val="hlink"/>
              </a:buClr>
              <a:buSzPct val="75000"/>
              <a:buFontTx/>
              <a:buChar char="•"/>
            </a:pPr>
            <a:r>
              <a:rPr lang="cs-CZ" altLang="cs-CZ" sz="2000" dirty="0" smtClean="0"/>
              <a:t>včetně případné dodávky on-line (e-</a:t>
            </a:r>
            <a:r>
              <a:rPr lang="cs-CZ" altLang="cs-CZ" sz="2000" dirty="0" err="1" smtClean="0"/>
              <a:t>DoDo</a:t>
            </a:r>
            <a:r>
              <a:rPr lang="cs-CZ" altLang="cs-CZ" sz="2000" dirty="0" smtClean="0"/>
              <a:t>)</a:t>
            </a:r>
          </a:p>
          <a:p>
            <a:pPr eaLnBrk="1" hangingPunct="1">
              <a:buClr>
                <a:schemeClr val="hlink"/>
              </a:buClr>
              <a:buSzPct val="75000"/>
              <a:buFont typeface="Wingdings" pitchFamily="2" charset="2"/>
              <a:buChar char="Ø"/>
            </a:pPr>
            <a:r>
              <a:rPr lang="cs-CZ" altLang="cs-CZ" sz="2400" dirty="0" smtClean="0"/>
              <a:t>neplatí se za ně odměna (neplatí pro </a:t>
            </a:r>
            <a:r>
              <a:rPr lang="cs-CZ" altLang="cs-CZ" sz="2400" dirty="0" err="1" smtClean="0"/>
              <a:t>reprogr</a:t>
            </a:r>
            <a:r>
              <a:rPr lang="cs-CZ" altLang="cs-CZ" sz="2400" dirty="0" smtClean="0"/>
              <a:t>. kopie)</a:t>
            </a:r>
          </a:p>
          <a:p>
            <a:pPr eaLnBrk="1" hangingPunct="1">
              <a:buClr>
                <a:schemeClr val="hlink"/>
              </a:buClr>
              <a:buSzPct val="75000"/>
              <a:buFont typeface="Wingdings" pitchFamily="2" charset="2"/>
              <a:buChar char="Ø"/>
            </a:pPr>
            <a:r>
              <a:rPr lang="cs-CZ" altLang="cs-CZ" sz="2400" dirty="0" smtClean="0">
                <a:solidFill>
                  <a:srgbClr val="00B050"/>
                </a:solidFill>
              </a:rPr>
              <a:t>Všechny výjimky platí i pro osoby s poruchami čtení (</a:t>
            </a:r>
            <a:r>
              <a:rPr lang="cs-CZ" altLang="cs-CZ" sz="2400" dirty="0" err="1" smtClean="0">
                <a:solidFill>
                  <a:srgbClr val="00B050"/>
                </a:solidFill>
              </a:rPr>
              <a:t>Marakéšská</a:t>
            </a:r>
            <a:r>
              <a:rPr lang="cs-CZ" altLang="cs-CZ" sz="2400" dirty="0" smtClean="0">
                <a:solidFill>
                  <a:srgbClr val="00B050"/>
                </a:solidFill>
              </a:rPr>
              <a:t> smlouva)</a:t>
            </a:r>
            <a:endParaRPr lang="cs-CZ" altLang="cs-CZ" sz="3600" dirty="0" smtClean="0">
              <a:solidFill>
                <a:srgbClr val="00B050"/>
              </a:solidFill>
            </a:endParaRPr>
          </a:p>
        </p:txBody>
      </p:sp>
      <p:sp>
        <p:nvSpPr>
          <p:cNvPr id="45061" name="Rectangle 4"/>
          <p:cNvSpPr>
            <a:spLocks noChangeArrowheads="1"/>
          </p:cNvSpPr>
          <p:nvPr/>
        </p:nvSpPr>
        <p:spPr bwMode="auto">
          <a:xfrm>
            <a:off x="1692275" y="1412875"/>
            <a:ext cx="7056438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endParaRPr lang="cs-CZ" altLang="cs-CZ" sz="3200" b="1">
              <a:solidFill>
                <a:srgbClr val="000000"/>
              </a:solidFill>
              <a:latin typeface="Arial Narrow" pitchFamily="34" charset="0"/>
            </a:endParaRPr>
          </a:p>
        </p:txBody>
      </p:sp>
      <p:sp>
        <p:nvSpPr>
          <p:cNvPr id="45062" name="Rectangle 5"/>
          <p:cNvSpPr>
            <a:spLocks noChangeArrowheads="1"/>
          </p:cNvSpPr>
          <p:nvPr/>
        </p:nvSpPr>
        <p:spPr bwMode="auto">
          <a:xfrm>
            <a:off x="323850" y="1341438"/>
            <a:ext cx="8496300" cy="5245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20000"/>
              </a:spcBef>
              <a:buFontTx/>
              <a:buChar char="•"/>
            </a:pPr>
            <a:endParaRPr lang="cs-CZ" altLang="cs-CZ" sz="3200" b="1">
              <a:solidFill>
                <a:srgbClr val="000000"/>
              </a:solidFill>
              <a:latin typeface="Arial Narrow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Nadpis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altLang="cs-CZ" smtClean="0"/>
              <a:t>Další oprávnění pro knihovny</a:t>
            </a:r>
          </a:p>
        </p:txBody>
      </p:sp>
      <p:sp>
        <p:nvSpPr>
          <p:cNvPr id="46083" name="Podnadpis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 altLang="cs-CZ" smtClean="0"/>
          </a:p>
        </p:txBody>
      </p:sp>
      <p:sp>
        <p:nvSpPr>
          <p:cNvPr id="46084" name="Zástupný symbol pro číslo snímku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05B93DB9-93FB-4AC4-BAF5-32CE361C46CB}" type="slidenum">
              <a:rPr lang="cs-CZ" altLang="cs-CZ" smtClean="0"/>
              <a:pPr eaLnBrk="1" hangingPunct="1"/>
              <a:t>39</a:t>
            </a:fld>
            <a:endParaRPr lang="cs-CZ" altLang="cs-CZ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Nadpis 4"/>
          <p:cNvSpPr>
            <a:spLocks noGrp="1"/>
          </p:cNvSpPr>
          <p:nvPr>
            <p:ph type="ctrTitle"/>
          </p:nvPr>
        </p:nvSpPr>
        <p:spPr>
          <a:xfrm>
            <a:off x="755650" y="3933825"/>
            <a:ext cx="7772400" cy="1470025"/>
          </a:xfrm>
        </p:spPr>
        <p:txBody>
          <a:bodyPr/>
          <a:lstStyle/>
          <a:p>
            <a:r>
              <a:rPr lang="cs-CZ" altLang="cs-CZ" smtClean="0"/>
              <a:t>Hlavním předmětem činnosti knihoven jsou autorská díla</a:t>
            </a:r>
          </a:p>
        </p:txBody>
      </p:sp>
      <p:sp>
        <p:nvSpPr>
          <p:cNvPr id="5123" name="Podnadpis 5"/>
          <p:cNvSpPr>
            <a:spLocks noGrp="1"/>
          </p:cNvSpPr>
          <p:nvPr>
            <p:ph type="subTitle" idx="1"/>
          </p:nvPr>
        </p:nvSpPr>
        <p:spPr>
          <a:xfrm>
            <a:off x="1331913" y="1052513"/>
            <a:ext cx="6400800" cy="1752600"/>
          </a:xfrm>
        </p:spPr>
        <p:txBody>
          <a:bodyPr/>
          <a:lstStyle/>
          <a:p>
            <a:r>
              <a:rPr lang="cs-CZ" altLang="cs-CZ" smtClean="0"/>
              <a:t>Proč se zabývat autorským zákonem?</a:t>
            </a:r>
          </a:p>
        </p:txBody>
      </p:sp>
      <p:sp>
        <p:nvSpPr>
          <p:cNvPr id="5124" name="Zástupný symbol pro číslo snímku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FE94BDA7-C84B-4D70-A4B4-9068A7DA1136}" type="slidenum">
              <a:rPr lang="cs-CZ" altLang="cs-CZ" smtClean="0"/>
              <a:pPr eaLnBrk="1" hangingPunct="1"/>
              <a:t>4</a:t>
            </a:fld>
            <a:endParaRPr lang="cs-CZ" altLang="cs-CZ" smtClean="0"/>
          </a:p>
        </p:txBody>
      </p:sp>
    </p:spTree>
    <p:extLst>
      <p:ext uri="{BB962C8B-B14F-4D97-AF65-F5344CB8AC3E}">
        <p14:creationId xmlns:p14="http://schemas.microsoft.com/office/powerpoint/2010/main" val="3028073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Zástupný symbol pro číslo snímku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B4C6E9A3-EB88-4DF0-A665-CDCB86737A2C}" type="slidenum">
              <a:rPr lang="cs-CZ" altLang="cs-CZ" smtClean="0"/>
              <a:pPr eaLnBrk="1" hangingPunct="1"/>
              <a:t>40</a:t>
            </a:fld>
            <a:endParaRPr lang="cs-CZ" altLang="cs-CZ" smtClean="0"/>
          </a:p>
        </p:txBody>
      </p:sp>
      <p:sp>
        <p:nvSpPr>
          <p:cNvPr id="47107" name="Rectangle 2"/>
          <p:cNvSpPr>
            <a:spLocks noGrp="1" noChangeArrowheads="1"/>
          </p:cNvSpPr>
          <p:nvPr>
            <p:ph type="title"/>
          </p:nvPr>
        </p:nvSpPr>
        <p:spPr>
          <a:xfrm>
            <a:off x="827088" y="188913"/>
            <a:ext cx="7921625" cy="719137"/>
          </a:xfrm>
        </p:spPr>
        <p:txBody>
          <a:bodyPr/>
          <a:lstStyle/>
          <a:p>
            <a:pPr eaLnBrk="1" hangingPunct="1"/>
            <a:r>
              <a:rPr lang="cs-CZ" altLang="cs-CZ" sz="4000" dirty="0" smtClean="0"/>
              <a:t>Jiná oprávnění pro knihovny</a:t>
            </a:r>
            <a:r>
              <a:rPr lang="cs-CZ" altLang="cs-CZ" sz="2800" dirty="0" smtClean="0"/>
              <a:t> </a:t>
            </a:r>
          </a:p>
        </p:txBody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11188" y="1341438"/>
            <a:ext cx="8064500" cy="5256212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Clr>
                <a:schemeClr val="hlink"/>
              </a:buClr>
              <a:buSzPct val="75000"/>
              <a:buFont typeface="Wingdings" pitchFamily="2" charset="2"/>
              <a:buChar char="Ø"/>
            </a:pPr>
            <a:r>
              <a:rPr lang="cs-CZ" altLang="cs-CZ" sz="2400" smtClean="0"/>
              <a:t>Knihovní katalog </a:t>
            </a:r>
          </a:p>
          <a:p>
            <a:pPr lvl="1" eaLnBrk="1" hangingPunct="1">
              <a:lnSpc>
                <a:spcPct val="90000"/>
              </a:lnSpc>
              <a:buClr>
                <a:schemeClr val="hlink"/>
              </a:buClr>
              <a:buSzPct val="75000"/>
              <a:buFontTx/>
              <a:buChar char="•"/>
            </a:pPr>
            <a:r>
              <a:rPr lang="cs-CZ" altLang="cs-CZ" sz="2000" smtClean="0"/>
              <a:t>reprodukce obálky </a:t>
            </a:r>
          </a:p>
          <a:p>
            <a:pPr lvl="1" eaLnBrk="1" hangingPunct="1">
              <a:lnSpc>
                <a:spcPct val="90000"/>
              </a:lnSpc>
              <a:buClr>
                <a:schemeClr val="hlink"/>
              </a:buClr>
              <a:buSzPct val="75000"/>
              <a:buFontTx/>
              <a:buChar char="•"/>
            </a:pPr>
            <a:r>
              <a:rPr lang="cs-CZ" altLang="cs-CZ" sz="2000" smtClean="0"/>
              <a:t>zařadit do katalogu, včetně zpřístupnění veřejnosti</a:t>
            </a:r>
          </a:p>
          <a:p>
            <a:pPr lvl="2" eaLnBrk="1" hangingPunct="1">
              <a:lnSpc>
                <a:spcPct val="90000"/>
              </a:lnSpc>
              <a:buClr>
                <a:schemeClr val="hlink"/>
              </a:buClr>
              <a:buSzPct val="75000"/>
            </a:pPr>
            <a:r>
              <a:rPr lang="cs-CZ" altLang="cs-CZ" sz="1800" smtClean="0"/>
              <a:t>kvalita, jež neumožní hospodářské/komerční zneužití </a:t>
            </a:r>
          </a:p>
          <a:p>
            <a:pPr lvl="1" eaLnBrk="1" hangingPunct="1">
              <a:lnSpc>
                <a:spcPct val="90000"/>
              </a:lnSpc>
              <a:buClr>
                <a:schemeClr val="hlink"/>
              </a:buClr>
              <a:buSzPct val="75000"/>
              <a:buFontTx/>
              <a:buChar char="•"/>
            </a:pPr>
            <a:r>
              <a:rPr lang="cs-CZ" altLang="cs-CZ" sz="2000" smtClean="0"/>
              <a:t>obsah</a:t>
            </a:r>
          </a:p>
          <a:p>
            <a:pPr lvl="2" eaLnBrk="1" hangingPunct="1">
              <a:lnSpc>
                <a:spcPct val="90000"/>
              </a:lnSpc>
              <a:buClr>
                <a:schemeClr val="hlink"/>
              </a:buClr>
              <a:buSzPct val="75000"/>
              <a:buFont typeface="Symbol" pitchFamily="18" charset="2"/>
              <a:buChar char="*"/>
            </a:pPr>
            <a:r>
              <a:rPr lang="cs-CZ" altLang="cs-CZ" sz="1800" smtClean="0"/>
              <a:t>včetně možnosti vyhledávání</a:t>
            </a:r>
          </a:p>
          <a:p>
            <a:pPr eaLnBrk="1" hangingPunct="1">
              <a:lnSpc>
                <a:spcPct val="90000"/>
              </a:lnSpc>
              <a:spcBef>
                <a:spcPct val="30000"/>
              </a:spcBef>
              <a:buClr>
                <a:schemeClr val="hlink"/>
              </a:buClr>
              <a:buSzPct val="75000"/>
              <a:buFont typeface="Wingdings" pitchFamily="2" charset="2"/>
              <a:buChar char="Ø"/>
            </a:pPr>
            <a:r>
              <a:rPr lang="cs-CZ" altLang="cs-CZ" sz="2400" smtClean="0"/>
              <a:t>Oprávnění knihovny obejít "účinné technické prostředky ochrany" při zhotovování kopií </a:t>
            </a:r>
          </a:p>
          <a:p>
            <a:pPr lvl="1" eaLnBrk="1" hangingPunct="1">
              <a:lnSpc>
                <a:spcPct val="90000"/>
              </a:lnSpc>
              <a:buClr>
                <a:schemeClr val="hlink"/>
              </a:buClr>
              <a:buSzPct val="75000"/>
              <a:buFontTx/>
              <a:buChar char="•"/>
            </a:pPr>
            <a:r>
              <a:rPr lang="cs-CZ" altLang="cs-CZ" sz="2000" smtClean="0"/>
              <a:t>pro knihovnu </a:t>
            </a:r>
            <a:r>
              <a:rPr lang="cs-CZ" altLang="cs-CZ" sz="1800" smtClean="0"/>
              <a:t>(pro archivní a konzervační účely, pro náhradu ztraceného nebo poškozeného dokumentu</a:t>
            </a:r>
            <a:r>
              <a:rPr lang="cs-CZ" altLang="cs-CZ" sz="2000" smtClean="0"/>
              <a:t>) </a:t>
            </a:r>
          </a:p>
          <a:p>
            <a:pPr lvl="1" eaLnBrk="1" hangingPunct="1">
              <a:lnSpc>
                <a:spcPct val="90000"/>
              </a:lnSpc>
              <a:buClr>
                <a:schemeClr val="hlink"/>
              </a:buClr>
              <a:buSzPct val="75000"/>
              <a:buFontTx/>
              <a:buChar char="•"/>
            </a:pPr>
            <a:r>
              <a:rPr lang="cs-CZ" altLang="cs-CZ" sz="2000" smtClean="0"/>
              <a:t>pro uživatele se zdravotním postižením</a:t>
            </a:r>
          </a:p>
          <a:p>
            <a:pPr eaLnBrk="1" hangingPunct="1">
              <a:lnSpc>
                <a:spcPct val="90000"/>
              </a:lnSpc>
              <a:spcBef>
                <a:spcPct val="30000"/>
              </a:spcBef>
              <a:buClr>
                <a:schemeClr val="hlink"/>
              </a:buClr>
              <a:buSzPct val="75000"/>
              <a:buFont typeface="Wingdings" pitchFamily="2" charset="2"/>
              <a:buChar char="Ø"/>
            </a:pPr>
            <a:r>
              <a:rPr lang="cs-CZ" altLang="cs-CZ" sz="2400" smtClean="0"/>
              <a:t>Veřejná čtení - oprávnění kolektivního správce uzavřít licenční smlouvu o nevýdělečném živém nedivadelním provozování díla </a:t>
            </a:r>
          </a:p>
          <a:p>
            <a:pPr lvl="1" eaLnBrk="1" hangingPunct="1">
              <a:lnSpc>
                <a:spcPct val="90000"/>
              </a:lnSpc>
              <a:buClr>
                <a:schemeClr val="hlink"/>
              </a:buClr>
              <a:buSzPct val="75000"/>
              <a:buFontTx/>
              <a:buChar char="•"/>
            </a:pPr>
            <a:r>
              <a:rPr lang="cs-CZ" altLang="cs-CZ" sz="1800" smtClean="0"/>
              <a:t>Licenční smlouva NK ČR s Dilia</a:t>
            </a:r>
          </a:p>
        </p:txBody>
      </p:sp>
      <p:sp>
        <p:nvSpPr>
          <p:cNvPr id="47109" name="Rectangle 4"/>
          <p:cNvSpPr>
            <a:spLocks noChangeArrowheads="1"/>
          </p:cNvSpPr>
          <p:nvPr/>
        </p:nvSpPr>
        <p:spPr bwMode="auto">
          <a:xfrm>
            <a:off x="1692275" y="1412875"/>
            <a:ext cx="7056438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endParaRPr lang="cs-CZ" altLang="cs-CZ" sz="3200" b="1">
              <a:solidFill>
                <a:srgbClr val="000000"/>
              </a:solidFill>
              <a:latin typeface="Arial Narrow" pitchFamily="34" charset="0"/>
            </a:endParaRPr>
          </a:p>
        </p:txBody>
      </p:sp>
      <p:sp>
        <p:nvSpPr>
          <p:cNvPr id="47110" name="Rectangle 5"/>
          <p:cNvSpPr>
            <a:spLocks noChangeArrowheads="1"/>
          </p:cNvSpPr>
          <p:nvPr/>
        </p:nvSpPr>
        <p:spPr bwMode="auto">
          <a:xfrm>
            <a:off x="1619250" y="1052513"/>
            <a:ext cx="7740650" cy="553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20000"/>
              </a:spcBef>
              <a:buFontTx/>
              <a:buChar char="•"/>
            </a:pPr>
            <a:endParaRPr lang="cs-CZ" altLang="cs-CZ" sz="3200" b="1">
              <a:solidFill>
                <a:srgbClr val="000000"/>
              </a:solidFill>
              <a:latin typeface="Arial Narrow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Zástupný symbol pro číslo snímku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E9F86C4C-F66D-484D-95E9-6323A2592FEE}" type="slidenum">
              <a:rPr lang="cs-CZ" altLang="cs-CZ" smtClean="0"/>
              <a:pPr eaLnBrk="1" hangingPunct="1"/>
              <a:t>41</a:t>
            </a:fld>
            <a:endParaRPr lang="cs-CZ" altLang="cs-CZ" smtClean="0"/>
          </a:p>
        </p:txBody>
      </p:sp>
      <p:sp>
        <p:nvSpPr>
          <p:cNvPr id="48131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052513"/>
          </a:xfrm>
        </p:spPr>
        <p:txBody>
          <a:bodyPr/>
          <a:lstStyle/>
          <a:p>
            <a:pPr eaLnBrk="1" hangingPunct="1"/>
            <a:r>
              <a:rPr lang="cs-CZ" altLang="cs-CZ" smtClean="0"/>
              <a:t>Veřejná čtení – principy licence</a:t>
            </a:r>
          </a:p>
        </p:txBody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125538"/>
            <a:ext cx="8229600" cy="5472112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cs-CZ" altLang="cs-CZ" sz="2800" smtClean="0"/>
              <a:t>Úhrada odměn autorům je provedena paušální platbou</a:t>
            </a:r>
          </a:p>
          <a:p>
            <a:pPr lvl="1" eaLnBrk="1" hangingPunct="1">
              <a:lnSpc>
                <a:spcPct val="80000"/>
              </a:lnSpc>
            </a:pPr>
            <a:r>
              <a:rPr lang="cs-CZ" altLang="cs-CZ" sz="2400" smtClean="0"/>
              <a:t>Jednotlivé knihovny nebudou odvádět žádný poplatek</a:t>
            </a:r>
          </a:p>
          <a:p>
            <a:pPr eaLnBrk="1" hangingPunct="1">
              <a:lnSpc>
                <a:spcPct val="80000"/>
              </a:lnSpc>
            </a:pPr>
            <a:r>
              <a:rPr lang="cs-CZ" altLang="cs-CZ" sz="2800" smtClean="0"/>
              <a:t>Nehlásí se akce, které jsou součástí vyučování a akce pro zdravotně postižené</a:t>
            </a:r>
          </a:p>
          <a:p>
            <a:pPr eaLnBrk="1" hangingPunct="1">
              <a:lnSpc>
                <a:spcPct val="80000"/>
              </a:lnSpc>
            </a:pPr>
            <a:r>
              <a:rPr lang="cs-CZ" altLang="cs-CZ" sz="2800" smtClean="0"/>
              <a:t>Každá knihovna pořádající VČ bude muset provést ohlášení do 10 dnů po akci</a:t>
            </a:r>
          </a:p>
          <a:p>
            <a:pPr eaLnBrk="1" hangingPunct="1">
              <a:lnSpc>
                <a:spcPct val="80000"/>
              </a:lnSpc>
            </a:pPr>
            <a:r>
              <a:rPr lang="cs-CZ" altLang="cs-CZ" sz="2800" smtClean="0"/>
              <a:t>Forma: webový formulář, papírový formulář</a:t>
            </a:r>
          </a:p>
          <a:p>
            <a:pPr eaLnBrk="1" hangingPunct="1">
              <a:lnSpc>
                <a:spcPct val="80000"/>
              </a:lnSpc>
            </a:pPr>
            <a:r>
              <a:rPr lang="cs-CZ" altLang="cs-CZ" sz="2800" smtClean="0"/>
              <a:t>Obsah:</a:t>
            </a:r>
          </a:p>
          <a:p>
            <a:pPr lvl="1" eaLnBrk="1" hangingPunct="1">
              <a:lnSpc>
                <a:spcPct val="80000"/>
              </a:lnSpc>
            </a:pPr>
            <a:r>
              <a:rPr lang="cs-CZ" altLang="cs-CZ" sz="2400" smtClean="0"/>
              <a:t>Indentifikační údaje o knihovně</a:t>
            </a:r>
          </a:p>
          <a:p>
            <a:pPr lvl="1" eaLnBrk="1" hangingPunct="1">
              <a:lnSpc>
                <a:spcPct val="80000"/>
              </a:lnSpc>
            </a:pPr>
            <a:r>
              <a:rPr lang="cs-CZ" altLang="cs-CZ" sz="2400" smtClean="0"/>
              <a:t>Datum</a:t>
            </a:r>
          </a:p>
          <a:p>
            <a:pPr lvl="1" eaLnBrk="1" hangingPunct="1">
              <a:lnSpc>
                <a:spcPct val="80000"/>
              </a:lnSpc>
            </a:pPr>
            <a:r>
              <a:rPr lang="cs-CZ" altLang="cs-CZ" sz="2400" smtClean="0"/>
              <a:t>Údaje o díla: autor, překladatel, autor adaptace nebo dramatizace, název, rok vydání, vydavatel, ISBN</a:t>
            </a:r>
          </a:p>
          <a:p>
            <a:pPr lvl="1" eaLnBrk="1" hangingPunct="1">
              <a:lnSpc>
                <a:spcPct val="80000"/>
              </a:lnSpc>
            </a:pPr>
            <a:r>
              <a:rPr lang="cs-CZ" altLang="cs-CZ" sz="2400" smtClean="0"/>
              <a:t>Vyloučení ze smlouvy</a:t>
            </a:r>
            <a:endParaRPr lang="cs-CZ" altLang="cs-CZ" sz="2400" dirty="0" smtClean="0"/>
          </a:p>
        </p:txBody>
      </p:sp>
      <p:sp>
        <p:nvSpPr>
          <p:cNvPr id="2" name="Obdélník 1"/>
          <p:cNvSpPr/>
          <p:nvPr/>
        </p:nvSpPr>
        <p:spPr>
          <a:xfrm>
            <a:off x="791580" y="6228318"/>
            <a:ext cx="756084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b="1" dirty="0"/>
              <a:t>http://ipk.nkp.cz/odborne-cinnosti/ctenarstvi-1/verCteni06.htm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Zástupný symbol pro číslo snímku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7C681CF0-BF42-4390-B649-B44BE1A01D48}" type="slidenum">
              <a:rPr lang="cs-CZ" altLang="cs-CZ" smtClean="0"/>
              <a:pPr eaLnBrk="1" hangingPunct="1"/>
              <a:t>42</a:t>
            </a:fld>
            <a:endParaRPr lang="cs-CZ" altLang="cs-CZ" smtClean="0"/>
          </a:p>
        </p:txBody>
      </p:sp>
      <p:sp>
        <p:nvSpPr>
          <p:cNvPr id="4915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cs-CZ" altLang="cs-CZ" smtClean="0"/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052736" y="14627"/>
            <a:ext cx="12852920" cy="7229768"/>
          </a:xfrm>
          <a:prstGeom prst="rect">
            <a:avLst/>
          </a:prstGeom>
        </p:spPr>
      </p:pic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cs-CZ" altLang="cs-CZ" dirty="0" smtClean="0"/>
          </a:p>
        </p:txBody>
      </p:sp>
      <p:sp>
        <p:nvSpPr>
          <p:cNvPr id="3" name="Obdélník 2"/>
          <p:cNvSpPr/>
          <p:nvPr/>
        </p:nvSpPr>
        <p:spPr>
          <a:xfrm>
            <a:off x="3275856" y="5631696"/>
            <a:ext cx="200567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b="1" dirty="0">
                <a:solidFill>
                  <a:srgbClr val="FF0000"/>
                </a:solidFill>
              </a:rPr>
              <a:t>http://ipk.nkp.cz/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Zástupný symbol pro číslo snímku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CDDBE16D-C763-48EA-A4C1-763B6555FF37}" type="slidenum">
              <a:rPr lang="cs-CZ" altLang="cs-CZ" smtClean="0"/>
              <a:pPr eaLnBrk="1" hangingPunct="1"/>
              <a:t>43</a:t>
            </a:fld>
            <a:endParaRPr lang="cs-CZ" altLang="cs-CZ" smtClean="0"/>
          </a:p>
        </p:txBody>
      </p:sp>
      <p:sp>
        <p:nvSpPr>
          <p:cNvPr id="50179" name="Rectangle 2"/>
          <p:cNvSpPr>
            <a:spLocks noGrp="1" noChangeArrowheads="1"/>
          </p:cNvSpPr>
          <p:nvPr>
            <p:ph type="title"/>
          </p:nvPr>
        </p:nvSpPr>
        <p:spPr>
          <a:xfrm>
            <a:off x="323850" y="196850"/>
            <a:ext cx="8496300" cy="1008063"/>
          </a:xfrm>
        </p:spPr>
        <p:txBody>
          <a:bodyPr/>
          <a:lstStyle/>
          <a:p>
            <a:pPr eaLnBrk="1" hangingPunct="1"/>
            <a:r>
              <a:rPr lang="cs-CZ" altLang="cs-CZ" sz="4000" smtClean="0"/>
              <a:t>Konkludentní uzavření licenční smlouvy</a:t>
            </a:r>
          </a:p>
        </p:txBody>
      </p:sp>
      <p:sp>
        <p:nvSpPr>
          <p:cNvPr id="5018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11188" y="1125538"/>
            <a:ext cx="8064500" cy="5256212"/>
          </a:xfrm>
        </p:spPr>
        <p:txBody>
          <a:bodyPr/>
          <a:lstStyle/>
          <a:p>
            <a:pPr eaLnBrk="1" hangingPunct="1">
              <a:buClr>
                <a:schemeClr val="hlink"/>
              </a:buClr>
              <a:buSzPct val="75000"/>
              <a:buFont typeface="Wingdings" pitchFamily="2" charset="2"/>
              <a:buChar char="Ø"/>
            </a:pPr>
            <a:endParaRPr lang="cs-CZ" altLang="cs-CZ" sz="2800" dirty="0" smtClean="0"/>
          </a:p>
          <a:p>
            <a:pPr eaLnBrk="1" hangingPunct="1">
              <a:buClr>
                <a:schemeClr val="hlink"/>
              </a:buClr>
              <a:buSzPct val="75000"/>
              <a:buFont typeface="Wingdings" pitchFamily="2" charset="2"/>
              <a:buChar char="Ø"/>
            </a:pPr>
            <a:r>
              <a:rPr lang="cs-CZ" altLang="cs-CZ" sz="2800" dirty="0" smtClean="0"/>
              <a:t>Není nezbytné uzavření písemné smlouvy s podpisy obou stran</a:t>
            </a:r>
          </a:p>
          <a:p>
            <a:pPr eaLnBrk="1" hangingPunct="1">
              <a:buClr>
                <a:schemeClr val="hlink"/>
              </a:buClr>
              <a:buSzPct val="75000"/>
              <a:buFont typeface="Wingdings" pitchFamily="2" charset="2"/>
              <a:buChar char="Ø"/>
            </a:pPr>
            <a:r>
              <a:rPr lang="cs-CZ" altLang="cs-CZ" sz="2800" dirty="0" smtClean="0"/>
              <a:t>Uzavření smlouvy na základě přijetí návrhu tak, že se podle něho subjekt zachová</a:t>
            </a:r>
          </a:p>
          <a:p>
            <a:pPr eaLnBrk="1" hangingPunct="1">
              <a:buClr>
                <a:schemeClr val="hlink"/>
              </a:buClr>
              <a:buSzPct val="75000"/>
              <a:buFont typeface="Wingdings" pitchFamily="2" charset="2"/>
              <a:buChar char="Ø"/>
            </a:pPr>
            <a:r>
              <a:rPr lang="cs-CZ" altLang="cs-CZ" sz="2800" dirty="0" smtClean="0"/>
              <a:t>Vyjádření návrhu licenční smlouvy –</a:t>
            </a:r>
          </a:p>
          <a:p>
            <a:pPr lvl="2" eaLnBrk="1" hangingPunct="1">
              <a:buClr>
                <a:schemeClr val="hlink"/>
              </a:buClr>
              <a:buSzPct val="75000"/>
              <a:buFont typeface="Arial" charset="0"/>
              <a:buChar char="→"/>
            </a:pPr>
            <a:r>
              <a:rPr lang="cs-CZ" altLang="cs-CZ" sz="2000" dirty="0" smtClean="0"/>
              <a:t>textem</a:t>
            </a:r>
          </a:p>
          <a:p>
            <a:pPr lvl="2" eaLnBrk="1" hangingPunct="1">
              <a:buClr>
                <a:schemeClr val="hlink"/>
              </a:buClr>
              <a:buSzPct val="75000"/>
              <a:buFont typeface="Arial" charset="0"/>
              <a:buChar char="→"/>
            </a:pPr>
            <a:r>
              <a:rPr lang="cs-CZ" altLang="cs-CZ" sz="2000" dirty="0" smtClean="0"/>
              <a:t>značkou, znakem (např.                            </a:t>
            </a:r>
          </a:p>
          <a:p>
            <a:pPr eaLnBrk="1" hangingPunct="1">
              <a:buClr>
                <a:schemeClr val="hlink"/>
              </a:buClr>
              <a:buSzPct val="75000"/>
              <a:buFont typeface="Wingdings" pitchFamily="2" charset="2"/>
              <a:buChar char="Ø"/>
            </a:pPr>
            <a:r>
              <a:rPr lang="cs-CZ" altLang="cs-CZ" sz="2800" dirty="0" smtClean="0"/>
              <a:t>Otevírá pole pro knihovny při šíření těch obsahů, jejichž autoři, resp. další držitelé práv vyjádřili svou vůli k volnému šíření díla</a:t>
            </a:r>
          </a:p>
          <a:p>
            <a:pPr lvl="1" eaLnBrk="1" hangingPunct="1">
              <a:buClr>
                <a:schemeClr val="hlink"/>
              </a:buClr>
              <a:buSzPct val="75000"/>
              <a:buFontTx/>
              <a:buChar char="•"/>
            </a:pPr>
            <a:r>
              <a:rPr lang="cs-CZ" altLang="cs-CZ" sz="2400" dirty="0" smtClean="0"/>
              <a:t>např. digitální kopie článků, půjčování freeware...</a:t>
            </a:r>
            <a:endParaRPr lang="cs-CZ" altLang="cs-CZ" sz="3500" i="1" dirty="0" smtClean="0"/>
          </a:p>
        </p:txBody>
      </p:sp>
      <p:sp>
        <p:nvSpPr>
          <p:cNvPr id="50181" name="Rectangle 4"/>
          <p:cNvSpPr>
            <a:spLocks noChangeArrowheads="1"/>
          </p:cNvSpPr>
          <p:nvPr/>
        </p:nvSpPr>
        <p:spPr bwMode="auto">
          <a:xfrm>
            <a:off x="395288" y="1196975"/>
            <a:ext cx="8353425" cy="540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endParaRPr lang="cs-CZ" altLang="cs-CZ" sz="3200" b="1">
              <a:solidFill>
                <a:srgbClr val="000000"/>
              </a:solidFill>
              <a:latin typeface="Arial Narrow" pitchFamily="34" charset="0"/>
            </a:endParaRPr>
          </a:p>
        </p:txBody>
      </p:sp>
      <p:sp>
        <p:nvSpPr>
          <p:cNvPr id="50182" name="Rectangle 5"/>
          <p:cNvSpPr>
            <a:spLocks noChangeArrowheads="1"/>
          </p:cNvSpPr>
          <p:nvPr/>
        </p:nvSpPr>
        <p:spPr bwMode="auto">
          <a:xfrm>
            <a:off x="1619250" y="1052513"/>
            <a:ext cx="7740650" cy="553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20000"/>
              </a:spcBef>
              <a:buFontTx/>
              <a:buChar char="•"/>
            </a:pPr>
            <a:endParaRPr lang="cs-CZ" altLang="cs-CZ" sz="3200" b="1">
              <a:solidFill>
                <a:srgbClr val="000000"/>
              </a:solidFill>
              <a:latin typeface="Arial Narrow" pitchFamily="34" charset="0"/>
            </a:endParaRPr>
          </a:p>
        </p:txBody>
      </p:sp>
      <p:pic>
        <p:nvPicPr>
          <p:cNvPr id="50183" name="Picture 6" descr="CreativeCommons_top-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4663" y="3897313"/>
            <a:ext cx="1438275" cy="785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8504" y="4077071"/>
            <a:ext cx="1763730" cy="6366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26EE15-EBCD-4F11-8642-D277B1978BA1}" type="datetime4">
              <a:rPr lang="cs-CZ" altLang="cs-CZ"/>
              <a:pPr/>
              <a:t>2. října 2019</a:t>
            </a:fld>
            <a:endParaRPr lang="cs-CZ" alt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124406-831E-4EBD-B5AA-851033938719}" type="slidenum">
              <a:rPr lang="cs-CZ" altLang="cs-CZ"/>
              <a:pPr/>
              <a:t>44</a:t>
            </a:fld>
            <a:endParaRPr lang="cs-CZ" altLang="cs-CZ"/>
          </a:p>
        </p:txBody>
      </p:sp>
      <p:sp>
        <p:nvSpPr>
          <p:cNvPr id="70658" name="Zástupný symbol pro datum 3"/>
          <p:cNvSpPr txBox="1">
            <a:spLocks noGrp="1"/>
          </p:cNvSpPr>
          <p:nvPr/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922D6444-920E-4BE3-AC55-2B909A128C12}" type="datetime4">
              <a:rPr lang="cs-CZ" altLang="cs-CZ" sz="1400"/>
              <a:pPr/>
              <a:t>2. října 2019</a:t>
            </a:fld>
            <a:endParaRPr lang="cs-CZ" altLang="cs-CZ" sz="1400"/>
          </a:p>
        </p:txBody>
      </p:sp>
      <p:sp>
        <p:nvSpPr>
          <p:cNvPr id="70659" name="Zástupný symbol pro číslo snímku 5"/>
          <p:cNvSpPr txBox="1">
            <a:spLocks noGrp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/>
            <a:fld id="{3C782EC2-6A0D-420B-AED0-CDA23166CEFB}" type="slidenum">
              <a:rPr lang="cs-CZ" altLang="cs-CZ" sz="1400"/>
              <a:pPr algn="r"/>
              <a:t>44</a:t>
            </a:fld>
            <a:endParaRPr lang="cs-CZ" altLang="cs-CZ" sz="1400"/>
          </a:p>
        </p:txBody>
      </p:sp>
      <p:sp>
        <p:nvSpPr>
          <p:cNvPr id="70660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cs-CZ" altLang="cs-CZ" sz="3200" b="1"/>
              <a:t>Systém licencí CC</a:t>
            </a:r>
            <a:r>
              <a:rPr lang="cs-CZ" altLang="cs-CZ" sz="4000"/>
              <a:t/>
            </a:r>
            <a:br>
              <a:rPr lang="cs-CZ" altLang="cs-CZ" sz="4000"/>
            </a:br>
            <a:r>
              <a:rPr lang="cs-CZ" altLang="cs-CZ" sz="2400"/>
              <a:t>je postaven na kombinaci šesti licenčních prvků: dvou oprávnění a čtyř omezení nabyvatele licence</a:t>
            </a:r>
            <a:endParaRPr lang="cs-CZ" altLang="cs-CZ" sz="4000"/>
          </a:p>
        </p:txBody>
      </p:sp>
      <p:sp>
        <p:nvSpPr>
          <p:cNvPr id="70661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>
              <a:buFontTx/>
              <a:buNone/>
            </a:pPr>
            <a:endParaRPr lang="cs-CZ" altLang="cs-CZ" sz="2400"/>
          </a:p>
        </p:txBody>
      </p:sp>
      <p:pic>
        <p:nvPicPr>
          <p:cNvPr id="70662" name="Obrázek 7" descr="tab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1662158"/>
            <a:ext cx="7000875" cy="4491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56389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mtClean="0"/>
              <a:t>Výstavy, děti, propagace</a:t>
            </a:r>
          </a:p>
        </p:txBody>
      </p:sp>
      <p:sp>
        <p:nvSpPr>
          <p:cNvPr id="52227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altLang="cs-CZ" sz="2400" smtClean="0"/>
              <a:t>Zveřejňováním fotografií z akcí na internetu či v médiích</a:t>
            </a:r>
          </a:p>
          <a:p>
            <a:pPr lvl="1"/>
            <a:r>
              <a:rPr lang="cs-CZ" altLang="cs-CZ" sz="2000" smtClean="0"/>
              <a:t>Není problém AZ, občanský zákoník, ochrana osobních údajů</a:t>
            </a:r>
          </a:p>
          <a:p>
            <a:r>
              <a:rPr lang="cs-CZ" altLang="cs-CZ" sz="2400" smtClean="0"/>
              <a:t>Vystavováním dětských i dospělých prací (výtvarných, literárních výstupů ze soutěží) na internetu nebo ve veřejně přístupných prostorách ? </a:t>
            </a:r>
          </a:p>
          <a:p>
            <a:pPr lvl="1"/>
            <a:r>
              <a:rPr lang="cs-CZ" altLang="cs-CZ" sz="2000" smtClean="0"/>
              <a:t>Pravidla stanovit v podmínkách soutěže</a:t>
            </a:r>
          </a:p>
          <a:p>
            <a:r>
              <a:rPr lang="cs-CZ" altLang="cs-CZ" sz="2400" smtClean="0"/>
              <a:t>Jak je to s použitím těchto prací k propagačním účelům? Je potřeba mít souhlas? </a:t>
            </a:r>
          </a:p>
          <a:p>
            <a:pPr lvl="1"/>
            <a:r>
              <a:rPr lang="cs-CZ" altLang="cs-CZ" sz="2000" smtClean="0"/>
              <a:t>Ano, nutný souhlas, například rodičů</a:t>
            </a:r>
          </a:p>
          <a:p>
            <a:r>
              <a:rPr lang="cs-CZ" altLang="cs-CZ" sz="2400" smtClean="0"/>
              <a:t>Jak je to se zveřejňováním jmen autorů? Když obrázek použiji (například jako tapetu webových stránek), musím uvést jméno autora?</a:t>
            </a:r>
          </a:p>
          <a:p>
            <a:endParaRPr lang="cs-CZ" altLang="cs-CZ" smtClean="0"/>
          </a:p>
        </p:txBody>
      </p:sp>
      <p:sp>
        <p:nvSpPr>
          <p:cNvPr id="52228" name="Zástupný symbol pro číslo snímku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B89BA785-1F48-42F5-AE9F-3B90EFADAC6D}" type="slidenum">
              <a:rPr lang="cs-CZ" altLang="cs-CZ" smtClean="0"/>
              <a:pPr eaLnBrk="1" hangingPunct="1"/>
              <a:t>45</a:t>
            </a:fld>
            <a:endParaRPr lang="cs-CZ" altLang="cs-CZ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mtClean="0"/>
              <a:t>Výstavy, děti, propagace</a:t>
            </a:r>
          </a:p>
        </p:txBody>
      </p:sp>
      <p:sp>
        <p:nvSpPr>
          <p:cNvPr id="53251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altLang="cs-CZ" sz="2800" smtClean="0"/>
              <a:t>Použití oskenované reprodukce z knihy nebo stáhnutého obrázku z internetu na propagační materiály k soutěži</a:t>
            </a:r>
          </a:p>
          <a:p>
            <a:pPr lvl="1"/>
            <a:r>
              <a:rPr lang="cs-CZ" altLang="cs-CZ" sz="2400" smtClean="0"/>
              <a:t>§ 31 citace nebo volné dílo nebo licence, případně CC</a:t>
            </a:r>
          </a:p>
          <a:p>
            <a:r>
              <a:rPr lang="cs-CZ" altLang="cs-CZ" sz="2800" smtClean="0"/>
              <a:t>Lze umístit na plakát a jiné propagační materiály reprodukci obrazu</a:t>
            </a:r>
          </a:p>
          <a:p>
            <a:pPr lvl="1"/>
            <a:r>
              <a:rPr lang="cs-CZ" altLang="cs-CZ" sz="2400" smtClean="0"/>
              <a:t>Pouze volné dílo nebo licenci</a:t>
            </a:r>
          </a:p>
          <a:p>
            <a:r>
              <a:rPr lang="cs-CZ" altLang="cs-CZ" sz="2800" smtClean="0"/>
              <a:t>Je jedna z možných cest obraz trochu pozměnit? Například ho zrcadlově otočit?</a:t>
            </a:r>
          </a:p>
          <a:p>
            <a:pPr lvl="1"/>
            <a:r>
              <a:rPr lang="cs-CZ" altLang="cs-CZ" sz="2400" smtClean="0"/>
              <a:t>Vždy souhlas autora</a:t>
            </a:r>
          </a:p>
          <a:p>
            <a:endParaRPr lang="cs-CZ" altLang="cs-CZ" smtClean="0"/>
          </a:p>
        </p:txBody>
      </p:sp>
      <p:sp>
        <p:nvSpPr>
          <p:cNvPr id="53252" name="Zástupný symbol pro číslo snímku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CD6D69BA-737F-491A-8BA5-85E5BC8C2172}" type="slidenum">
              <a:rPr lang="cs-CZ" altLang="cs-CZ" smtClean="0"/>
              <a:pPr eaLnBrk="1" hangingPunct="1"/>
              <a:t>46</a:t>
            </a:fld>
            <a:endParaRPr lang="cs-CZ" altLang="cs-CZ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Zástupný symbol pro číslo snímku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B617B213-D342-4E8D-BE3D-0E823299AEC3}" type="slidenum">
              <a:rPr lang="cs-CZ" altLang="cs-CZ" smtClean="0"/>
              <a:pPr eaLnBrk="1" hangingPunct="1"/>
              <a:t>47</a:t>
            </a:fld>
            <a:endParaRPr lang="cs-CZ" altLang="cs-CZ" smtClean="0"/>
          </a:p>
        </p:txBody>
      </p:sp>
      <p:sp>
        <p:nvSpPr>
          <p:cNvPr id="54275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765175"/>
            <a:ext cx="8218487" cy="652463"/>
          </a:xfrm>
        </p:spPr>
        <p:txBody>
          <a:bodyPr/>
          <a:lstStyle/>
          <a:p>
            <a:pPr eaLnBrk="1" hangingPunct="1"/>
            <a:r>
              <a:rPr lang="cs-CZ" altLang="cs-CZ" sz="4000" smtClean="0"/>
              <a:t>§ 31 Citace</a:t>
            </a:r>
            <a:br>
              <a:rPr lang="cs-CZ" altLang="cs-CZ" sz="4000" smtClean="0"/>
            </a:br>
            <a:endParaRPr lang="cs-CZ" altLang="cs-CZ" sz="4000" smtClean="0"/>
          </a:p>
        </p:txBody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  <a:buFontTx/>
              <a:buNone/>
            </a:pPr>
            <a:r>
              <a:rPr lang="cs-CZ" altLang="cs-CZ" sz="2400" smtClean="0"/>
              <a:t>(1) Do práva autorského nezasahuje ten, kdo </a:t>
            </a:r>
          </a:p>
          <a:p>
            <a:pPr eaLnBrk="1" hangingPunct="1">
              <a:lnSpc>
                <a:spcPct val="80000"/>
              </a:lnSpc>
            </a:pPr>
            <a:r>
              <a:rPr lang="cs-CZ" altLang="cs-CZ" sz="2400" smtClean="0"/>
              <a:t>užije v odůvodněné míře výňatky ze zveřejněných děl jiných autorů </a:t>
            </a:r>
            <a:r>
              <a:rPr lang="cs-CZ" altLang="cs-CZ" sz="2400" smtClean="0">
                <a:solidFill>
                  <a:schemeClr val="hlink"/>
                </a:solidFill>
              </a:rPr>
              <a:t>ve svém díle</a:t>
            </a:r>
            <a:r>
              <a:rPr lang="cs-CZ" altLang="cs-CZ" sz="2400" smtClean="0"/>
              <a:t>,</a:t>
            </a:r>
          </a:p>
          <a:p>
            <a:pPr eaLnBrk="1" hangingPunct="1">
              <a:lnSpc>
                <a:spcPct val="80000"/>
              </a:lnSpc>
            </a:pPr>
            <a:r>
              <a:rPr lang="cs-CZ" altLang="cs-CZ" sz="2400" smtClean="0"/>
              <a:t>užije výňatky z díla nebo drobná celá díla </a:t>
            </a:r>
            <a:r>
              <a:rPr lang="cs-CZ" altLang="cs-CZ" sz="2400" smtClean="0">
                <a:solidFill>
                  <a:schemeClr val="hlink"/>
                </a:solidFill>
              </a:rPr>
              <a:t>pro účely kritiky nebo recenze</a:t>
            </a:r>
            <a:r>
              <a:rPr lang="cs-CZ" altLang="cs-CZ" sz="2400" smtClean="0"/>
              <a:t> vztahující se k takovému dílu, </a:t>
            </a:r>
            <a:r>
              <a:rPr lang="cs-CZ" altLang="cs-CZ" sz="2400" smtClean="0">
                <a:solidFill>
                  <a:schemeClr val="hlink"/>
                </a:solidFill>
              </a:rPr>
              <a:t>vědecké či odborné tvorby</a:t>
            </a:r>
            <a:r>
              <a:rPr lang="cs-CZ" altLang="cs-CZ" sz="2400" smtClean="0"/>
              <a:t> a takové užití bude v souladu s poctivými zvyklostmi a v rozsahu vyžadovaném konkrétním účelem, </a:t>
            </a:r>
          </a:p>
          <a:p>
            <a:pPr eaLnBrk="1" hangingPunct="1">
              <a:lnSpc>
                <a:spcPct val="80000"/>
              </a:lnSpc>
            </a:pPr>
            <a:r>
              <a:rPr lang="cs-CZ" altLang="cs-CZ" sz="2400" smtClean="0">
                <a:solidFill>
                  <a:schemeClr val="hlink"/>
                </a:solidFill>
              </a:rPr>
              <a:t>užije dílo při vyučování pro ilustrační účel nebo při vědeckém výzkumu</a:t>
            </a:r>
            <a:r>
              <a:rPr lang="cs-CZ" altLang="cs-CZ" sz="2400" smtClean="0"/>
              <a:t>, jejichž účelem není dosažení přímého nebo nepřímého hospodářského nebo obchodního prospěchu, a nepřesáhne rozsah odpovídající sledovanému účelu; </a:t>
            </a:r>
          </a:p>
          <a:p>
            <a:pPr eaLnBrk="1" hangingPunct="1">
              <a:lnSpc>
                <a:spcPct val="80000"/>
              </a:lnSpc>
            </a:pPr>
            <a:r>
              <a:rPr lang="cs-CZ" altLang="cs-CZ" sz="2400" smtClean="0"/>
              <a:t>vždy je však nutno uvést, je-li to možné, jméno autora, nejde-li o dílo anonymní, nebo jméno osoby, pod jejímž jménem se dílo uvádí na veřejnost, a dále název díla a pramen.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660" name="Rectangle 4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cs-CZ" altLang="cs-CZ" sz="4000" dirty="0"/>
              <a:t>Veřejné provozování autorských děl</a:t>
            </a:r>
          </a:p>
        </p:txBody>
      </p:sp>
      <p:sp>
        <p:nvSpPr>
          <p:cNvPr id="326661" name="Rectangle 5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4294352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3A0700-8B66-445F-9541-8C13EFE2231D}" type="slidenum">
              <a:rPr lang="cs-CZ" altLang="cs-CZ"/>
              <a:pPr/>
              <a:t>49</a:t>
            </a:fld>
            <a:endParaRPr lang="cs-CZ" altLang="cs-CZ"/>
          </a:p>
        </p:txBody>
      </p:sp>
      <p:sp>
        <p:nvSpPr>
          <p:cNvPr id="34099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88640"/>
            <a:ext cx="8229600" cy="792088"/>
          </a:xfrm>
        </p:spPr>
        <p:txBody>
          <a:bodyPr/>
          <a:lstStyle/>
          <a:p>
            <a:r>
              <a:rPr lang="cs-CZ" altLang="cs-CZ" dirty="0"/>
              <a:t>Kolektivní správa autorských děl</a:t>
            </a:r>
          </a:p>
        </p:txBody>
      </p:sp>
      <p:sp>
        <p:nvSpPr>
          <p:cNvPr id="3409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124744"/>
            <a:ext cx="8229600" cy="54006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cs-CZ" altLang="cs-CZ" sz="2400" dirty="0"/>
              <a:t>Práva povinně spravovaná, například:</a:t>
            </a:r>
          </a:p>
          <a:p>
            <a:pPr lvl="1">
              <a:lnSpc>
                <a:spcPct val="90000"/>
              </a:lnSpc>
            </a:pPr>
            <a:r>
              <a:rPr lang="cs-CZ" altLang="cs-CZ" sz="2000" dirty="0"/>
              <a:t>Právo na náhradní odměnu za půjčování</a:t>
            </a:r>
          </a:p>
          <a:p>
            <a:pPr lvl="1">
              <a:lnSpc>
                <a:spcPct val="90000"/>
              </a:lnSpc>
            </a:pPr>
            <a:r>
              <a:rPr lang="cs-CZ" altLang="cs-CZ" sz="2000" dirty="0"/>
              <a:t>Užití uměleckého výkonu zaznamenaného na zvukový záznam k obchodním účelů + rozhlas, televize</a:t>
            </a:r>
          </a:p>
          <a:p>
            <a:pPr lvl="1">
              <a:lnSpc>
                <a:spcPct val="90000"/>
              </a:lnSpc>
            </a:pPr>
            <a:r>
              <a:rPr lang="cs-CZ" altLang="cs-CZ" sz="2000" dirty="0"/>
              <a:t>Užití zvukového záznamu, vydaného k obchodním účelům + rozhlas, televize</a:t>
            </a:r>
          </a:p>
          <a:p>
            <a:pPr lvl="1">
              <a:lnSpc>
                <a:spcPct val="90000"/>
              </a:lnSpc>
            </a:pPr>
            <a:r>
              <a:rPr lang="cs-CZ" altLang="cs-CZ" sz="2000" dirty="0"/>
              <a:t>Zhotovení rozmnoženiny k osobní účelům – tisk, zvuk, </a:t>
            </a:r>
            <a:r>
              <a:rPr lang="cs-CZ" altLang="cs-CZ" sz="2000" dirty="0" err="1"/>
              <a:t>zvuk+obraz</a:t>
            </a:r>
            <a:endParaRPr lang="cs-CZ" altLang="cs-CZ" sz="2000" dirty="0"/>
          </a:p>
          <a:p>
            <a:pPr lvl="1">
              <a:lnSpc>
                <a:spcPct val="90000"/>
              </a:lnSpc>
            </a:pPr>
            <a:r>
              <a:rPr lang="cs-CZ" altLang="cs-CZ" sz="2000" dirty="0"/>
              <a:t>Právo na přiměřenou odměnu za pronájem originálu nebo rozmnoženiny díla nebo výkonu umělce zaznamenaného na záznam</a:t>
            </a:r>
          </a:p>
          <a:p>
            <a:pPr>
              <a:lnSpc>
                <a:spcPct val="90000"/>
              </a:lnSpc>
            </a:pPr>
            <a:r>
              <a:rPr lang="cs-CZ" altLang="cs-CZ" sz="2400" dirty="0"/>
              <a:t>Práva dobrovolně spravovaná, například:</a:t>
            </a:r>
          </a:p>
          <a:p>
            <a:pPr lvl="1">
              <a:lnSpc>
                <a:spcPct val="90000"/>
              </a:lnSpc>
            </a:pPr>
            <a:r>
              <a:rPr lang="cs-CZ" altLang="cs-CZ" sz="2000" dirty="0"/>
              <a:t>Právo na zpřístupňování hudebních děl po internetu</a:t>
            </a:r>
          </a:p>
          <a:p>
            <a:pPr lvl="1">
              <a:lnSpc>
                <a:spcPct val="90000"/>
              </a:lnSpc>
            </a:pPr>
            <a:r>
              <a:rPr lang="cs-CZ" altLang="cs-CZ" sz="2000" dirty="0"/>
              <a:t>Právo na veřejné provozování hudebních děl</a:t>
            </a:r>
          </a:p>
          <a:p>
            <a:pPr lvl="1">
              <a:lnSpc>
                <a:spcPct val="90000"/>
              </a:lnSpc>
            </a:pPr>
            <a:r>
              <a:rPr lang="cs-CZ" altLang="cs-CZ" sz="2000" dirty="0"/>
              <a:t>Veřejná </a:t>
            </a:r>
            <a:r>
              <a:rPr lang="cs-CZ" altLang="cs-CZ" sz="2000" dirty="0" smtClean="0"/>
              <a:t>čtení</a:t>
            </a:r>
          </a:p>
          <a:p>
            <a:pPr lvl="1">
              <a:lnSpc>
                <a:spcPct val="90000"/>
              </a:lnSpc>
            </a:pPr>
            <a:r>
              <a:rPr lang="cs-CZ" altLang="cs-CZ" sz="2000" dirty="0" smtClean="0"/>
              <a:t>EDD</a:t>
            </a:r>
          </a:p>
          <a:p>
            <a:pPr lvl="1">
              <a:lnSpc>
                <a:spcPct val="90000"/>
              </a:lnSpc>
            </a:pPr>
            <a:r>
              <a:rPr lang="cs-CZ" altLang="cs-CZ" sz="2000" dirty="0" smtClean="0">
                <a:solidFill>
                  <a:srgbClr val="00B050"/>
                </a:solidFill>
              </a:rPr>
              <a:t>Kopie notových materiálů</a:t>
            </a:r>
          </a:p>
          <a:p>
            <a:pPr lvl="1">
              <a:lnSpc>
                <a:spcPct val="90000"/>
              </a:lnSpc>
            </a:pPr>
            <a:r>
              <a:rPr lang="cs-CZ" altLang="cs-CZ" sz="2000" dirty="0" smtClean="0">
                <a:solidFill>
                  <a:srgbClr val="00B050"/>
                </a:solidFill>
              </a:rPr>
              <a:t>Díla nedostupná na trhu</a:t>
            </a:r>
            <a:endParaRPr lang="cs-CZ" altLang="cs-CZ" sz="2000" dirty="0">
              <a:solidFill>
                <a:srgbClr val="00B050"/>
              </a:solidFill>
            </a:endParaRPr>
          </a:p>
          <a:p>
            <a:pPr lvl="1">
              <a:lnSpc>
                <a:spcPct val="90000"/>
              </a:lnSpc>
            </a:pPr>
            <a:endParaRPr lang="cs-CZ" altLang="cs-CZ" sz="2000" dirty="0"/>
          </a:p>
        </p:txBody>
      </p:sp>
    </p:spTree>
    <p:extLst>
      <p:ext uri="{BB962C8B-B14F-4D97-AF65-F5344CB8AC3E}">
        <p14:creationId xmlns:p14="http://schemas.microsoft.com/office/powerpoint/2010/main" val="4090970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Nadpis 1"/>
          <p:cNvSpPr>
            <a:spLocks noGrp="1"/>
          </p:cNvSpPr>
          <p:nvPr>
            <p:ph type="title"/>
          </p:nvPr>
        </p:nvSpPr>
        <p:spPr>
          <a:xfrm>
            <a:off x="250825" y="274638"/>
            <a:ext cx="8713788" cy="1143000"/>
          </a:xfrm>
        </p:spPr>
        <p:txBody>
          <a:bodyPr/>
          <a:lstStyle/>
          <a:p>
            <a:r>
              <a:rPr lang="cs-CZ" altLang="cs-CZ" sz="4000" smtClean="0">
                <a:cs typeface="Times New Roman" pitchFamily="18" charset="0"/>
              </a:rPr>
              <a:t>Autorský zákon: hledání nové rovnováhy</a:t>
            </a:r>
            <a:endParaRPr lang="cs-CZ" altLang="cs-CZ" sz="4000" smtClean="0"/>
          </a:p>
        </p:txBody>
      </p:sp>
      <p:sp>
        <p:nvSpPr>
          <p:cNvPr id="6147" name="Zástupný symbol pro číslo snímku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40D4563F-50A6-431E-9CA8-50124EF87EEF}" type="slidenum">
              <a:rPr lang="cs-CZ" altLang="cs-CZ" smtClean="0"/>
              <a:pPr eaLnBrk="1" hangingPunct="1"/>
              <a:t>5</a:t>
            </a:fld>
            <a:endParaRPr lang="cs-CZ" altLang="cs-CZ" smtClean="0"/>
          </a:p>
        </p:txBody>
      </p:sp>
      <p:graphicFrame>
        <p:nvGraphicFramePr>
          <p:cNvPr id="5" name="Zástupný symbol pro obsah 4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6149" name="Skupina 5"/>
          <p:cNvGrpSpPr>
            <a:grpSpLocks/>
          </p:cNvGrpSpPr>
          <p:nvPr/>
        </p:nvGrpSpPr>
        <p:grpSpPr bwMode="auto">
          <a:xfrm>
            <a:off x="590550" y="6127750"/>
            <a:ext cx="7993063" cy="719138"/>
            <a:chOff x="2890670" y="2404863"/>
            <a:chExt cx="2544077" cy="2012595"/>
          </a:xfrm>
        </p:grpSpPr>
        <p:sp>
          <p:nvSpPr>
            <p:cNvPr id="7" name="Zaoblený obdélník 6"/>
            <p:cNvSpPr/>
            <p:nvPr/>
          </p:nvSpPr>
          <p:spPr>
            <a:xfrm>
              <a:off x="2890670" y="2404863"/>
              <a:ext cx="2544077" cy="2012595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8" name="Zaoblený obdélník 4"/>
            <p:cNvSpPr/>
            <p:nvPr/>
          </p:nvSpPr>
          <p:spPr>
            <a:xfrm>
              <a:off x="2949788" y="2462621"/>
              <a:ext cx="2425842" cy="189707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53340" tIns="35560" rIns="53340" bIns="35560" spcCol="1270" anchor="ctr"/>
            <a:lstStyle/>
            <a:p>
              <a:pPr algn="ctr" defTabSz="12446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cs-CZ" sz="2800" b="1" dirty="0">
                  <a:solidFill>
                    <a:srgbClr val="FF0000"/>
                  </a:solidFill>
                </a:rPr>
                <a:t>Právo na přístup k informacím a ke vzdělávání</a:t>
              </a:r>
              <a:endParaRPr lang="cs-CZ" sz="2800" dirty="0">
                <a:solidFill>
                  <a:srgbClr val="FF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91614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437"/>
          </a:xfrm>
        </p:spPr>
        <p:txBody>
          <a:bodyPr/>
          <a:lstStyle/>
          <a:p>
            <a:r>
              <a:rPr lang="cs-CZ" altLang="cs-CZ" smtClean="0"/>
              <a:t>Kolektivní správci autorských práv</a:t>
            </a:r>
          </a:p>
        </p:txBody>
      </p:sp>
      <p:sp>
        <p:nvSpPr>
          <p:cNvPr id="55299" name="Zástupný symbol pro obsah 2"/>
          <p:cNvSpPr>
            <a:spLocks noGrp="1"/>
          </p:cNvSpPr>
          <p:nvPr>
            <p:ph idx="1"/>
          </p:nvPr>
        </p:nvSpPr>
        <p:spPr>
          <a:xfrm>
            <a:off x="457200" y="1196975"/>
            <a:ext cx="8229600" cy="5327650"/>
          </a:xfrm>
        </p:spPr>
        <p:txBody>
          <a:bodyPr/>
          <a:lstStyle/>
          <a:p>
            <a:r>
              <a:rPr lang="cs-CZ" altLang="cs-CZ" sz="2400" dirty="0" smtClean="0">
                <a:solidFill>
                  <a:srgbClr val="FF0000"/>
                </a:solidFill>
              </a:rPr>
              <a:t>DILIA - </a:t>
            </a:r>
            <a:r>
              <a:rPr lang="cs-CZ" altLang="cs-CZ" sz="2400" dirty="0" smtClean="0"/>
              <a:t>zastupuje </a:t>
            </a:r>
            <a:r>
              <a:rPr lang="cs-CZ" altLang="cs-CZ" sz="2400" dirty="0"/>
              <a:t>autory děl literárních, dramatických, hudebně-dramatických, choreografických, pantomimických, audiovizuálních, výtvarných, scénické hudby, vědeckých, kartografických </a:t>
            </a:r>
            <a:r>
              <a:rPr lang="cs-CZ" altLang="cs-CZ" sz="2400" dirty="0" smtClean="0"/>
              <a:t>  </a:t>
            </a:r>
            <a:r>
              <a:rPr lang="cs-CZ" altLang="cs-CZ" sz="2400" u="sng" dirty="0" smtClean="0">
                <a:hlinkClick r:id="rId2"/>
              </a:rPr>
              <a:t>www.dilia.cz</a:t>
            </a:r>
            <a:endParaRPr lang="cs-CZ" altLang="cs-CZ" sz="2400" dirty="0" smtClean="0"/>
          </a:p>
          <a:p>
            <a:r>
              <a:rPr lang="cs-CZ" altLang="cs-CZ" sz="2400" dirty="0" smtClean="0">
                <a:solidFill>
                  <a:srgbClr val="FF0000"/>
                </a:solidFill>
              </a:rPr>
              <a:t>OSA</a:t>
            </a:r>
            <a:r>
              <a:rPr lang="cs-CZ" altLang="cs-CZ" sz="2400" dirty="0" smtClean="0"/>
              <a:t> - zastupuje </a:t>
            </a:r>
            <a:r>
              <a:rPr lang="cs-CZ" altLang="cs-CZ" sz="2400" dirty="0"/>
              <a:t>autory textu, hudby a textu, hudby bez textu, hudební </a:t>
            </a:r>
            <a:r>
              <a:rPr lang="cs-CZ" altLang="cs-CZ" sz="2400" dirty="0" smtClean="0"/>
              <a:t>nakladatele   </a:t>
            </a:r>
            <a:r>
              <a:rPr lang="cs-CZ" altLang="cs-CZ" sz="2400" u="sng" dirty="0" smtClean="0">
                <a:hlinkClick r:id="rId3"/>
              </a:rPr>
              <a:t>www.osa.cz</a:t>
            </a:r>
            <a:endParaRPr lang="cs-CZ" altLang="cs-CZ" sz="2400" dirty="0" smtClean="0"/>
          </a:p>
          <a:p>
            <a:r>
              <a:rPr lang="cs-CZ" altLang="cs-CZ" sz="2400" dirty="0" smtClean="0">
                <a:solidFill>
                  <a:srgbClr val="FF0000"/>
                </a:solidFill>
              </a:rPr>
              <a:t>INTERGRAM</a:t>
            </a:r>
            <a:r>
              <a:rPr lang="cs-CZ" altLang="cs-CZ" sz="2400" dirty="0" smtClean="0"/>
              <a:t> - </a:t>
            </a:r>
            <a:r>
              <a:rPr lang="cs-CZ" sz="2400" b="0" dirty="0"/>
              <a:t> </a:t>
            </a:r>
            <a:r>
              <a:rPr lang="cs-CZ" sz="2400" dirty="0" smtClean="0"/>
              <a:t>zastupuje práva </a:t>
            </a:r>
            <a:r>
              <a:rPr lang="cs-CZ" sz="2400" dirty="0"/>
              <a:t>výkonných umělců, výrobců zvukových záznamů a výrobců zvukově-obrazových záznamů</a:t>
            </a:r>
            <a:endParaRPr lang="cs-CZ" altLang="cs-CZ" sz="2400" dirty="0" smtClean="0"/>
          </a:p>
          <a:p>
            <a:r>
              <a:rPr lang="cs-CZ" altLang="cs-CZ" sz="2400" dirty="0" smtClean="0">
                <a:solidFill>
                  <a:srgbClr val="FF0000"/>
                </a:solidFill>
              </a:rPr>
              <a:t>OOA-S</a:t>
            </a:r>
            <a:r>
              <a:rPr lang="cs-CZ" altLang="cs-CZ" sz="2400" dirty="0" smtClean="0"/>
              <a:t> - Sdružení autorů děl výtvarného umění, architektury </a:t>
            </a:r>
            <a:r>
              <a:rPr lang="cs-CZ" altLang="cs-CZ" sz="2400" dirty="0" smtClean="0">
                <a:hlinkClick r:id="rId4"/>
              </a:rPr>
              <a:t>www.ooas.cz</a:t>
            </a:r>
            <a:endParaRPr lang="cs-CZ" altLang="cs-CZ" sz="2400" dirty="0" smtClean="0"/>
          </a:p>
          <a:p>
            <a:r>
              <a:rPr lang="cs-CZ" altLang="cs-CZ" sz="2400" dirty="0" smtClean="0">
                <a:solidFill>
                  <a:srgbClr val="FF0000"/>
                </a:solidFill>
              </a:rPr>
              <a:t>Gestor</a:t>
            </a:r>
            <a:r>
              <a:rPr lang="cs-CZ" altLang="cs-CZ" sz="2400" dirty="0" smtClean="0"/>
              <a:t> - ochranný svaz autorský – opětovný prodej výtvarných děl </a:t>
            </a:r>
            <a:r>
              <a:rPr lang="cs-CZ" altLang="cs-CZ" sz="2400" u="sng" dirty="0" smtClean="0">
                <a:hlinkClick r:id="rId5"/>
              </a:rPr>
              <a:t>www.gestor.cz</a:t>
            </a:r>
            <a:r>
              <a:rPr lang="cs-CZ" altLang="cs-CZ" sz="2400" u="sng" dirty="0" smtClean="0"/>
              <a:t> </a:t>
            </a:r>
            <a:r>
              <a:rPr lang="cs-CZ" altLang="cs-CZ" sz="2400" dirty="0" smtClean="0"/>
              <a:t/>
            </a:r>
            <a:br>
              <a:rPr lang="cs-CZ" altLang="cs-CZ" sz="2400" dirty="0" smtClean="0"/>
            </a:br>
            <a:r>
              <a:rPr lang="cs-CZ" altLang="cs-CZ" sz="2400" dirty="0" smtClean="0">
                <a:solidFill>
                  <a:srgbClr val="FF0000"/>
                </a:solidFill>
              </a:rPr>
              <a:t>Ochranná asociace zvukařů</a:t>
            </a:r>
            <a:r>
              <a:rPr lang="cs-CZ" altLang="cs-CZ" sz="2400" dirty="0" smtClean="0"/>
              <a:t> - autorů, OAZA, </a:t>
            </a:r>
            <a:r>
              <a:rPr lang="cs-CZ" altLang="cs-CZ" sz="2400" u="sng" dirty="0" smtClean="0">
                <a:hlinkClick r:id="rId6"/>
              </a:rPr>
              <a:t>www.oaza.eu</a:t>
            </a:r>
            <a:r>
              <a:rPr lang="cs-CZ" altLang="cs-CZ" sz="2400" u="sng" dirty="0" smtClean="0"/>
              <a:t> </a:t>
            </a:r>
            <a:r>
              <a:rPr lang="cs-CZ" altLang="cs-CZ" sz="2800" dirty="0" smtClean="0"/>
              <a:t/>
            </a:r>
            <a:br>
              <a:rPr lang="cs-CZ" altLang="cs-CZ" sz="2800" dirty="0" smtClean="0"/>
            </a:br>
            <a:endParaRPr lang="cs-CZ" altLang="cs-CZ" sz="2800" dirty="0" smtClean="0"/>
          </a:p>
        </p:txBody>
      </p:sp>
      <p:sp>
        <p:nvSpPr>
          <p:cNvPr id="55300" name="Zástupný symbol pro číslo snímku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920778E0-CD4D-498D-ADAC-9D2B1FB35B84}" type="slidenum">
              <a:rPr lang="cs-CZ" altLang="cs-CZ" smtClean="0"/>
              <a:pPr eaLnBrk="1" hangingPunct="1"/>
              <a:t>50</a:t>
            </a:fld>
            <a:endParaRPr lang="cs-CZ" altLang="cs-CZ" dirty="0" smtClean="0"/>
          </a:p>
        </p:txBody>
      </p:sp>
    </p:spTree>
    <p:extLst>
      <p:ext uri="{BB962C8B-B14F-4D97-AF65-F5344CB8AC3E}">
        <p14:creationId xmlns:p14="http://schemas.microsoft.com/office/powerpoint/2010/main" val="1953706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Nadpis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28286"/>
          </a:xfrm>
        </p:spPr>
        <p:txBody>
          <a:bodyPr/>
          <a:lstStyle/>
          <a:p>
            <a:r>
              <a:rPr lang="cs-CZ" altLang="cs-CZ" dirty="0" err="1" smtClean="0"/>
              <a:t>Dilia</a:t>
            </a:r>
            <a:r>
              <a:rPr lang="cs-CZ" altLang="cs-CZ" dirty="0" smtClean="0"/>
              <a:t>: veřejná čtení, EDD</a:t>
            </a:r>
          </a:p>
        </p:txBody>
      </p:sp>
      <p:sp>
        <p:nvSpPr>
          <p:cNvPr id="56323" name="Zástupný symbol pro obsah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altLang="cs-CZ" dirty="0" smtClean="0"/>
          </a:p>
        </p:txBody>
      </p:sp>
      <p:sp>
        <p:nvSpPr>
          <p:cNvPr id="56324" name="Zástupný symbol pro číslo snímku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923BF4AF-73D5-4BF1-AF1F-8171E5B79B6C}" type="slidenum">
              <a:rPr lang="cs-CZ" altLang="cs-CZ" smtClean="0"/>
              <a:pPr eaLnBrk="1" hangingPunct="1"/>
              <a:t>51</a:t>
            </a:fld>
            <a:endParaRPr lang="cs-CZ" altLang="cs-CZ" smtClean="0"/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958529"/>
            <a:ext cx="8363272" cy="6029843"/>
          </a:xfrm>
          <a:prstGeom prst="rect">
            <a:avLst/>
          </a:prstGeom>
        </p:spPr>
      </p:pic>
      <p:sp>
        <p:nvSpPr>
          <p:cNvPr id="8" name="TextovéPole 6"/>
          <p:cNvSpPr txBox="1">
            <a:spLocks noChangeArrowheads="1"/>
          </p:cNvSpPr>
          <p:nvPr/>
        </p:nvSpPr>
        <p:spPr bwMode="auto">
          <a:xfrm>
            <a:off x="5724128" y="5767388"/>
            <a:ext cx="2665413" cy="95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cs-CZ" altLang="cs-CZ" sz="2800" b="1" u="sng" dirty="0">
                <a:hlinkClick r:id="rId3"/>
              </a:rPr>
              <a:t>www.dilia.cz</a:t>
            </a:r>
            <a:endParaRPr lang="cs-CZ" altLang="cs-CZ" sz="2800" b="1" dirty="0"/>
          </a:p>
          <a:p>
            <a:pPr eaLnBrk="1" hangingPunct="1"/>
            <a:endParaRPr lang="cs-CZ" altLang="cs-CZ" sz="2800" b="1" dirty="0"/>
          </a:p>
        </p:txBody>
      </p:sp>
    </p:spTree>
    <p:extLst>
      <p:ext uri="{BB962C8B-B14F-4D97-AF65-F5344CB8AC3E}">
        <p14:creationId xmlns:p14="http://schemas.microsoft.com/office/powerpoint/2010/main" val="1740545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Nadpis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57198"/>
          </a:xfrm>
        </p:spPr>
        <p:txBody>
          <a:bodyPr/>
          <a:lstStyle/>
          <a:p>
            <a:r>
              <a:rPr lang="cs-CZ" altLang="cs-CZ" dirty="0" err="1" smtClean="0"/>
              <a:t>Dilia</a:t>
            </a:r>
            <a:r>
              <a:rPr lang="cs-CZ" altLang="cs-CZ" dirty="0" smtClean="0"/>
              <a:t> – kopírování za úplatu</a:t>
            </a:r>
          </a:p>
        </p:txBody>
      </p:sp>
      <p:sp>
        <p:nvSpPr>
          <p:cNvPr id="57347" name="Zástupný symbol pro obsah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altLang="cs-CZ" smtClean="0"/>
          </a:p>
        </p:txBody>
      </p:sp>
      <p:sp>
        <p:nvSpPr>
          <p:cNvPr id="57348" name="Zástupný symbol pro číslo snímku 1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045A8184-1509-4AF3-BA30-7484EC8A0F48}" type="slidenum">
              <a:rPr lang="cs-CZ" altLang="cs-CZ" smtClean="0"/>
              <a:pPr eaLnBrk="1" hangingPunct="1"/>
              <a:t>52</a:t>
            </a:fld>
            <a:endParaRPr lang="cs-CZ" altLang="cs-CZ" smtClean="0"/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4800" y="1016743"/>
            <a:ext cx="8228664" cy="5691764"/>
          </a:xfrm>
          <a:prstGeom prst="rect">
            <a:avLst/>
          </a:prstGeom>
        </p:spPr>
      </p:pic>
      <p:sp>
        <p:nvSpPr>
          <p:cNvPr id="8" name="TextovéPole 5"/>
          <p:cNvSpPr txBox="1">
            <a:spLocks noChangeArrowheads="1"/>
          </p:cNvSpPr>
          <p:nvPr/>
        </p:nvSpPr>
        <p:spPr bwMode="auto">
          <a:xfrm>
            <a:off x="6156176" y="2132856"/>
            <a:ext cx="2663825" cy="95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cs-CZ" altLang="cs-CZ" sz="2800" b="1" u="sng" dirty="0">
                <a:hlinkClick r:id="rId3"/>
              </a:rPr>
              <a:t>www.dilia.cz</a:t>
            </a:r>
            <a:endParaRPr lang="cs-CZ" altLang="cs-CZ" sz="2800" b="1" dirty="0"/>
          </a:p>
          <a:p>
            <a:pPr eaLnBrk="1" hangingPunct="1"/>
            <a:endParaRPr lang="cs-CZ" altLang="cs-CZ" sz="2800" b="1" dirty="0"/>
          </a:p>
        </p:txBody>
      </p:sp>
    </p:spTree>
    <p:extLst>
      <p:ext uri="{BB962C8B-B14F-4D97-AF65-F5344CB8AC3E}">
        <p14:creationId xmlns:p14="http://schemas.microsoft.com/office/powerpoint/2010/main" val="113536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46B0441-1059-44DF-83DF-080FA23CA090}" type="slidenum">
              <a:rPr lang="cs-CZ" smtClean="0"/>
              <a:pPr>
                <a:defRPr/>
              </a:pPr>
              <a:t>53</a:t>
            </a:fld>
            <a:endParaRPr lang="cs-CZ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20688" y="-457200"/>
            <a:ext cx="13011150" cy="731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Nadpis 1"/>
          <p:cNvSpPr txBox="1">
            <a:spLocks/>
          </p:cNvSpPr>
          <p:nvPr/>
        </p:nvSpPr>
        <p:spPr bwMode="auto">
          <a:xfrm>
            <a:off x="611560" y="-306367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00000"/>
                </a:solidFill>
                <a:latin typeface="Arial Narrow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00000"/>
                </a:solidFill>
                <a:latin typeface="Arial Narrow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00000"/>
                </a:solidFill>
                <a:latin typeface="Arial Narrow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00000"/>
                </a:solidFill>
                <a:latin typeface="Arial Narrow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00000"/>
                </a:solidFill>
                <a:latin typeface="Arial Narrow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00000"/>
                </a:solidFill>
                <a:latin typeface="Arial Narrow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00000"/>
                </a:solidFill>
                <a:latin typeface="Arial Narrow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00000"/>
                </a:solidFill>
                <a:latin typeface="Arial Narrow" pitchFamily="34" charset="0"/>
              </a:defRPr>
            </a:lvl9pPr>
          </a:lstStyle>
          <a:p>
            <a:r>
              <a:rPr lang="cs-CZ" altLang="cs-CZ" sz="4000" kern="0" dirty="0" smtClean="0"/>
              <a:t>OSA – koncerty, reprodukovaná hudba</a:t>
            </a:r>
          </a:p>
        </p:txBody>
      </p:sp>
      <p:sp>
        <p:nvSpPr>
          <p:cNvPr id="7" name="TextovéPole 5"/>
          <p:cNvSpPr txBox="1">
            <a:spLocks noChangeArrowheads="1"/>
          </p:cNvSpPr>
          <p:nvPr/>
        </p:nvSpPr>
        <p:spPr bwMode="auto">
          <a:xfrm>
            <a:off x="3407645" y="3068960"/>
            <a:ext cx="309562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cs-CZ" altLang="cs-CZ" sz="3600" b="1" u="sng" dirty="0" smtClean="0">
                <a:hlinkClick r:id="rId3"/>
              </a:rPr>
              <a:t>www.osa.cz</a:t>
            </a:r>
            <a:endParaRPr lang="cs-CZ" altLang="cs-CZ" sz="3600" b="1" dirty="0"/>
          </a:p>
        </p:txBody>
      </p:sp>
      <p:sp>
        <p:nvSpPr>
          <p:cNvPr id="5" name="TextovéPole 4"/>
          <p:cNvSpPr txBox="1"/>
          <p:nvPr/>
        </p:nvSpPr>
        <p:spPr>
          <a:xfrm>
            <a:off x="1182761" y="4943674"/>
            <a:ext cx="708719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b="1" dirty="0"/>
              <a:t>vybírá autorské odměny za užití hudebních děl </a:t>
            </a:r>
          </a:p>
        </p:txBody>
      </p:sp>
    </p:spTree>
    <p:extLst>
      <p:ext uri="{BB962C8B-B14F-4D97-AF65-F5344CB8AC3E}">
        <p14:creationId xmlns:p14="http://schemas.microsoft.com/office/powerpoint/2010/main" val="445512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46B0441-1059-44DF-83DF-080FA23CA090}" type="slidenum">
              <a:rPr lang="cs-CZ" smtClean="0"/>
              <a:pPr>
                <a:defRPr/>
              </a:pPr>
              <a:t>54</a:t>
            </a:fld>
            <a:endParaRPr lang="cs-CZ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72616" y="-171400"/>
            <a:ext cx="11642998" cy="65459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ovéPole 4"/>
          <p:cNvSpPr txBox="1"/>
          <p:nvPr/>
        </p:nvSpPr>
        <p:spPr>
          <a:xfrm>
            <a:off x="2555776" y="6374590"/>
            <a:ext cx="374314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b="1" dirty="0">
                <a:hlinkClick r:id="rId3"/>
              </a:rPr>
              <a:t>http://www.intergram.cz/</a:t>
            </a:r>
            <a:endParaRPr lang="cs-CZ" sz="2400" b="1" dirty="0"/>
          </a:p>
        </p:txBody>
      </p:sp>
    </p:spTree>
    <p:extLst>
      <p:ext uri="{BB962C8B-B14F-4D97-AF65-F5344CB8AC3E}">
        <p14:creationId xmlns:p14="http://schemas.microsoft.com/office/powerpoint/2010/main" val="4168309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4000" dirty="0" smtClean="0"/>
              <a:t>Veřejné provozování - rozhlas, televize, přehrávače</a:t>
            </a:r>
            <a:endParaRPr lang="cs-CZ" sz="40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2400" dirty="0" smtClean="0"/>
              <a:t>Povinnost </a:t>
            </a:r>
            <a:r>
              <a:rPr lang="cs-CZ" sz="2400" dirty="0"/>
              <a:t>platit za zpřístupňovaní děl,  uměleckých výkonů a záznamu pomocí přístroje technicky způsobilého k příjmu rozhlasového vysílání či televizního </a:t>
            </a:r>
            <a:r>
              <a:rPr lang="cs-CZ" sz="2400" dirty="0" smtClean="0"/>
              <a:t>vysílání</a:t>
            </a:r>
          </a:p>
          <a:p>
            <a:r>
              <a:rPr lang="cs-CZ" sz="2400" dirty="0" smtClean="0"/>
              <a:t>Úplné pokrytí:</a:t>
            </a:r>
          </a:p>
          <a:p>
            <a:pPr lvl="1"/>
            <a:r>
              <a:rPr lang="cs-CZ" sz="2000" dirty="0" smtClean="0"/>
              <a:t>OSA zastupuje i </a:t>
            </a:r>
            <a:r>
              <a:rPr lang="cs-CZ" sz="2000" dirty="0" err="1" smtClean="0"/>
              <a:t>Dilia</a:t>
            </a:r>
            <a:r>
              <a:rPr lang="cs-CZ" sz="2000" dirty="0" smtClean="0"/>
              <a:t> a OOA-S</a:t>
            </a:r>
          </a:p>
          <a:p>
            <a:pPr lvl="1"/>
            <a:r>
              <a:rPr lang="cs-CZ" sz="2000" dirty="0" err="1" smtClean="0"/>
              <a:t>Intergram</a:t>
            </a:r>
            <a:r>
              <a:rPr lang="cs-CZ" sz="2000" dirty="0" smtClean="0"/>
              <a:t> – zastupuje i OASA</a:t>
            </a:r>
          </a:p>
          <a:p>
            <a:r>
              <a:rPr lang="cs-CZ" sz="2400" dirty="0" smtClean="0"/>
              <a:t>Rozhlas televize jako kulisa – nevybírá se vstupné</a:t>
            </a:r>
          </a:p>
          <a:p>
            <a:pPr lvl="1"/>
            <a:r>
              <a:rPr lang="cs-CZ" sz="2000" dirty="0" smtClean="0"/>
              <a:t>Sazby podle velkosti obce</a:t>
            </a:r>
          </a:p>
          <a:p>
            <a:r>
              <a:rPr lang="cs-CZ" sz="2400" dirty="0" smtClean="0"/>
              <a:t>Veřejné produkce – sazba za minutu, počet diváků, procento vstupného</a:t>
            </a:r>
          </a:p>
          <a:p>
            <a:endParaRPr lang="cs-CZ" sz="240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46B0441-1059-44DF-83DF-080FA23CA090}" type="slidenum">
              <a:rPr lang="cs-CZ" smtClean="0"/>
              <a:pPr>
                <a:defRPr/>
              </a:pPr>
              <a:t>55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05310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1F31EE-4409-4066-82C9-DCBE58CF73ED}" type="slidenum">
              <a:rPr lang="cs-CZ" altLang="cs-CZ"/>
              <a:pPr/>
              <a:t>56</a:t>
            </a:fld>
            <a:endParaRPr lang="cs-CZ" altLang="cs-CZ"/>
          </a:p>
        </p:txBody>
      </p:sp>
      <p:sp>
        <p:nvSpPr>
          <p:cNvPr id="3696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/>
              <a:t>§ 58 Zaměstnanecké dílo</a:t>
            </a:r>
          </a:p>
        </p:txBody>
      </p:sp>
      <p:sp>
        <p:nvSpPr>
          <p:cNvPr id="3696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478155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cs-CZ" altLang="cs-CZ" sz="2400" dirty="0"/>
              <a:t>(1) Není-li sjednáno jinak, zaměstnavatel vykonává svým jménem a na svůj účet autorova majetková práva k dílu, které autor vytvořil v pracovněprávním či služebním </a:t>
            </a:r>
            <a:r>
              <a:rPr lang="cs-CZ" altLang="cs-CZ" sz="2400" dirty="0" smtClean="0"/>
              <a:t>vztahu.</a:t>
            </a:r>
          </a:p>
          <a:p>
            <a:pPr lvl="1">
              <a:lnSpc>
                <a:spcPct val="80000"/>
              </a:lnSpc>
            </a:pPr>
            <a:r>
              <a:rPr lang="cs-CZ" altLang="cs-CZ" sz="2000" dirty="0" smtClean="0"/>
              <a:t>Zaměstnavatel </a:t>
            </a:r>
            <a:r>
              <a:rPr lang="cs-CZ" altLang="cs-CZ" sz="2000" dirty="0"/>
              <a:t>může právo </a:t>
            </a:r>
            <a:r>
              <a:rPr lang="cs-CZ" altLang="cs-CZ" sz="2000" dirty="0" smtClean="0"/>
              <a:t>výkonu podstoupit </a:t>
            </a:r>
            <a:r>
              <a:rPr lang="cs-CZ" altLang="cs-CZ" sz="2000" dirty="0"/>
              <a:t>třetí osobě pouze se svolením autora</a:t>
            </a:r>
          </a:p>
          <a:p>
            <a:pPr>
              <a:lnSpc>
                <a:spcPct val="80000"/>
              </a:lnSpc>
            </a:pPr>
            <a:r>
              <a:rPr lang="cs-CZ" altLang="cs-CZ" sz="2400" dirty="0"/>
              <a:t>(2) Smrt nebo zánik zaměstnavatele bez právního </a:t>
            </a:r>
            <a:r>
              <a:rPr lang="cs-CZ" altLang="cs-CZ" sz="2400" dirty="0" smtClean="0"/>
              <a:t>nástupce = </a:t>
            </a:r>
            <a:r>
              <a:rPr lang="cs-CZ" altLang="cs-CZ" sz="2400" dirty="0"/>
              <a:t>práva přechází na autora</a:t>
            </a:r>
          </a:p>
          <a:p>
            <a:pPr>
              <a:lnSpc>
                <a:spcPct val="80000"/>
              </a:lnSpc>
            </a:pPr>
            <a:r>
              <a:rPr lang="cs-CZ" altLang="cs-CZ" sz="2400" dirty="0"/>
              <a:t>(3) </a:t>
            </a:r>
            <a:r>
              <a:rPr lang="cs-CZ" altLang="cs-CZ" sz="2400" dirty="0" smtClean="0"/>
              <a:t>Zaměstnavatel </a:t>
            </a:r>
            <a:r>
              <a:rPr lang="cs-CZ" altLang="cs-CZ" sz="2400" dirty="0"/>
              <a:t>nevykonává práva = autor má právo získat licenci</a:t>
            </a:r>
          </a:p>
          <a:p>
            <a:pPr>
              <a:lnSpc>
                <a:spcPct val="80000"/>
              </a:lnSpc>
            </a:pPr>
            <a:r>
              <a:rPr lang="cs-CZ" altLang="cs-CZ" sz="2400" dirty="0"/>
              <a:t>(4) Autorova osobnostní práva k zaměstnaneckému dílu zůstávají nedotčena. </a:t>
            </a:r>
            <a:endParaRPr lang="cs-CZ" altLang="cs-CZ" sz="2400" dirty="0" smtClean="0"/>
          </a:p>
          <a:p>
            <a:pPr lvl="1">
              <a:lnSpc>
                <a:spcPct val="80000"/>
              </a:lnSpc>
            </a:pPr>
            <a:r>
              <a:rPr lang="cs-CZ" altLang="cs-CZ" sz="2000" dirty="0" smtClean="0"/>
              <a:t>Vykonává-li </a:t>
            </a:r>
            <a:r>
              <a:rPr lang="cs-CZ" altLang="cs-CZ" sz="2000" dirty="0"/>
              <a:t>zaměstnavatel majetková práva, má se za to, že autor svolil ke zveřejnění, úpravám, zpracování včetně překladu, spojení s jiným dílem, zařazení do díla souborného, jakož i k tomu, aby uváděl zaměstnanecké dílo na veřejnost pod svým jménem, ledaže je sjednáno jinak.</a:t>
            </a:r>
          </a:p>
        </p:txBody>
      </p:sp>
    </p:spTree>
    <p:extLst>
      <p:ext uri="{BB962C8B-B14F-4D97-AF65-F5344CB8AC3E}">
        <p14:creationId xmlns:p14="http://schemas.microsoft.com/office/powerpoint/2010/main" val="1993695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Zástupný symbol pro číslo snímku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C3991027-C47C-4AE9-8A13-9E94DDD429A3}" type="slidenum">
              <a:rPr lang="cs-CZ" altLang="cs-CZ" smtClean="0"/>
              <a:pPr eaLnBrk="1" hangingPunct="1"/>
              <a:t>57</a:t>
            </a:fld>
            <a:endParaRPr lang="cs-CZ" altLang="cs-CZ" smtClean="0"/>
          </a:p>
        </p:txBody>
      </p:sp>
      <p:sp>
        <p:nvSpPr>
          <p:cNvPr id="59395" name="Rectangle 2"/>
          <p:cNvSpPr>
            <a:spLocks noGrp="1" noChangeArrowheads="1"/>
          </p:cNvSpPr>
          <p:nvPr>
            <p:ph type="title"/>
          </p:nvPr>
        </p:nvSpPr>
        <p:spPr>
          <a:xfrm>
            <a:off x="755650" y="188913"/>
            <a:ext cx="7993063" cy="1008062"/>
          </a:xfrm>
        </p:spPr>
        <p:txBody>
          <a:bodyPr/>
          <a:lstStyle/>
          <a:p>
            <a:pPr eaLnBrk="1" hangingPunct="1"/>
            <a:r>
              <a:rPr lang="cs-CZ" altLang="cs-CZ" sz="3600" smtClean="0"/>
              <a:t>Sankce</a:t>
            </a:r>
          </a:p>
        </p:txBody>
      </p:sp>
      <p:sp>
        <p:nvSpPr>
          <p:cNvPr id="5939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11188" y="1412875"/>
            <a:ext cx="8064500" cy="4824413"/>
          </a:xfrm>
        </p:spPr>
        <p:txBody>
          <a:bodyPr/>
          <a:lstStyle/>
          <a:p>
            <a:pPr marL="609600" indent="-609600" eaLnBrk="1" hangingPunct="1">
              <a:buClr>
                <a:schemeClr val="hlink"/>
              </a:buClr>
              <a:buSzPct val="75000"/>
              <a:buFont typeface="Wingdings" pitchFamily="2" charset="2"/>
              <a:buChar char="Ø"/>
            </a:pPr>
            <a:r>
              <a:rPr lang="cs-CZ" altLang="cs-CZ" sz="2800" smtClean="0"/>
              <a:t>V AZ uvedeny sankce za jeho porušení</a:t>
            </a:r>
          </a:p>
          <a:p>
            <a:pPr marL="990600" lvl="1" indent="-533400" eaLnBrk="1" hangingPunct="1">
              <a:buClr>
                <a:schemeClr val="hlink"/>
              </a:buClr>
              <a:buSzPct val="75000"/>
              <a:buFontTx/>
              <a:buChar char="•"/>
            </a:pPr>
            <a:r>
              <a:rPr lang="cs-CZ" altLang="cs-CZ" sz="2400" smtClean="0"/>
              <a:t>správní delikt </a:t>
            </a:r>
          </a:p>
          <a:p>
            <a:pPr marL="990600" lvl="1" indent="-533400" eaLnBrk="1" hangingPunct="1">
              <a:buClr>
                <a:schemeClr val="hlink"/>
              </a:buClr>
              <a:buSzPct val="75000"/>
              <a:buFontTx/>
              <a:buChar char="•"/>
            </a:pPr>
            <a:r>
              <a:rPr lang="cs-CZ" altLang="cs-CZ" sz="2400" smtClean="0"/>
              <a:t>právnická nebo podnikající fyzická osoba</a:t>
            </a:r>
          </a:p>
          <a:p>
            <a:pPr marL="990600" lvl="1" indent="-533400" eaLnBrk="1" hangingPunct="1">
              <a:buClr>
                <a:schemeClr val="hlink"/>
              </a:buClr>
              <a:buSzPct val="75000"/>
              <a:buFontTx/>
              <a:buChar char="•"/>
            </a:pPr>
            <a:r>
              <a:rPr lang="cs-CZ" altLang="cs-CZ" sz="2400" smtClean="0"/>
              <a:t>neoprávněné užití díla, uměleckého výkonu, zvukového či AV záznamu nebo databáze (aj.)</a:t>
            </a:r>
          </a:p>
          <a:p>
            <a:pPr marL="990600" lvl="1" indent="-533400" eaLnBrk="1" hangingPunct="1">
              <a:buClr>
                <a:schemeClr val="hlink"/>
              </a:buClr>
              <a:buSzPct val="75000"/>
              <a:buFontTx/>
              <a:buChar char="•"/>
            </a:pPr>
            <a:r>
              <a:rPr lang="cs-CZ" altLang="cs-CZ" sz="2400" smtClean="0"/>
              <a:t>pokuta až 150 000 Kč</a:t>
            </a:r>
          </a:p>
          <a:p>
            <a:pPr marL="609600" indent="-609600" eaLnBrk="1" hangingPunct="1">
              <a:buClr>
                <a:schemeClr val="hlink"/>
              </a:buClr>
              <a:buSzPct val="75000"/>
              <a:buFont typeface="Wingdings" pitchFamily="2" charset="2"/>
              <a:buChar char="Ø"/>
            </a:pPr>
            <a:r>
              <a:rPr lang="cs-CZ" altLang="cs-CZ" sz="2800" smtClean="0"/>
              <a:t>§ 152 trestního zákona zakotvuje i trestný čin v této oblasti včetně trestu na svobodě</a:t>
            </a:r>
            <a:endParaRPr lang="cs-CZ" altLang="cs-CZ" sz="3900" i="1" smtClean="0"/>
          </a:p>
        </p:txBody>
      </p:sp>
      <p:sp>
        <p:nvSpPr>
          <p:cNvPr id="59397" name="Rectangle 4"/>
          <p:cNvSpPr>
            <a:spLocks noChangeArrowheads="1"/>
          </p:cNvSpPr>
          <p:nvPr/>
        </p:nvSpPr>
        <p:spPr bwMode="auto">
          <a:xfrm>
            <a:off x="1692275" y="1412875"/>
            <a:ext cx="7056438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endParaRPr lang="cs-CZ" altLang="cs-CZ" sz="3200" b="1">
              <a:solidFill>
                <a:srgbClr val="000000"/>
              </a:solidFill>
              <a:latin typeface="Arial Narrow" pitchFamily="34" charset="0"/>
            </a:endParaRPr>
          </a:p>
        </p:txBody>
      </p:sp>
      <p:sp>
        <p:nvSpPr>
          <p:cNvPr id="59398" name="Rectangle 5"/>
          <p:cNvSpPr>
            <a:spLocks noChangeArrowheads="1"/>
          </p:cNvSpPr>
          <p:nvPr/>
        </p:nvSpPr>
        <p:spPr bwMode="auto">
          <a:xfrm>
            <a:off x="1619250" y="1052513"/>
            <a:ext cx="7740650" cy="553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20000"/>
              </a:spcBef>
              <a:buFontTx/>
              <a:buChar char="•"/>
            </a:pPr>
            <a:endParaRPr lang="cs-CZ" altLang="cs-CZ" sz="3200" b="1">
              <a:solidFill>
                <a:srgbClr val="000000"/>
              </a:solidFill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5324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cs-CZ" altLang="cs-CZ" dirty="0" smtClean="0"/>
              <a:t>Služby knihoven a autorský zákon </a:t>
            </a:r>
            <a:r>
              <a:rPr lang="cs-CZ" altLang="cs-CZ" dirty="0">
                <a:cs typeface="Times New Roman" pitchFamily="18" charset="0"/>
              </a:rPr>
              <a:t>č. 121/2000</a:t>
            </a:r>
            <a:r>
              <a:rPr lang="cs-CZ" altLang="cs-CZ" dirty="0" smtClean="0"/>
              <a:t/>
            </a:r>
            <a:br>
              <a:rPr lang="cs-CZ" altLang="cs-CZ" dirty="0" smtClean="0"/>
            </a:br>
            <a:endParaRPr lang="cs-CZ" altLang="cs-CZ" dirty="0" smtClean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2711450"/>
          </a:xfrm>
        </p:spPr>
        <p:txBody>
          <a:bodyPr/>
          <a:lstStyle/>
          <a:p>
            <a:pPr eaLnBrk="1" hangingPunct="1"/>
            <a:endParaRPr lang="cs-CZ" altLang="cs-CZ" sz="2000" i="1" dirty="0" smtClean="0"/>
          </a:p>
          <a:p>
            <a:pPr eaLnBrk="1" hangingPunct="1"/>
            <a:endParaRPr lang="cs-CZ" altLang="cs-CZ" sz="2000" i="1" dirty="0" smtClean="0"/>
          </a:p>
          <a:p>
            <a:pPr eaLnBrk="1" hangingPunct="1"/>
            <a:r>
              <a:rPr lang="cs-CZ" altLang="cs-CZ" sz="2000" i="1" dirty="0" smtClean="0"/>
              <a:t>2. 10. 2019</a:t>
            </a:r>
          </a:p>
          <a:p>
            <a:pPr eaLnBrk="1" hangingPunct="1"/>
            <a:r>
              <a:rPr lang="cs-CZ" altLang="cs-CZ" sz="1800" i="1" dirty="0" smtClean="0"/>
              <a:t>Severočeská vědecká knihovna Ústi nad Labem</a:t>
            </a:r>
            <a:endParaRPr lang="cs-CZ" altLang="cs-CZ" sz="1800" i="1" dirty="0"/>
          </a:p>
          <a:p>
            <a:pPr eaLnBrk="1" hangingPunct="1"/>
            <a:r>
              <a:rPr lang="cs-CZ" altLang="cs-CZ" sz="1600" i="1" dirty="0" smtClean="0"/>
              <a:t>Vít Richter</a:t>
            </a:r>
          </a:p>
          <a:p>
            <a:pPr eaLnBrk="1" hangingPunct="1"/>
            <a:r>
              <a:rPr lang="cs-CZ" altLang="cs-CZ" sz="1600" i="1" dirty="0" smtClean="0"/>
              <a:t>Národní knihovna ČR</a:t>
            </a:r>
          </a:p>
          <a:p>
            <a:pPr eaLnBrk="1" hangingPunct="1"/>
            <a:endParaRPr lang="cs-CZ" altLang="cs-CZ" sz="1600" i="1" dirty="0" smtClean="0"/>
          </a:p>
          <a:p>
            <a:pPr eaLnBrk="1" hangingPunct="1"/>
            <a:endParaRPr lang="cs-CZ" altLang="cs-CZ" sz="1600" i="1" dirty="0" smtClean="0"/>
          </a:p>
          <a:p>
            <a:pPr eaLnBrk="1" hangingPunct="1"/>
            <a:endParaRPr lang="cs-CZ" altLang="cs-CZ" sz="1200" dirty="0" smtClean="0">
              <a:solidFill>
                <a:schemeClr val="tx1"/>
              </a:solidFill>
              <a:latin typeface="Arial" charset="0"/>
              <a:cs typeface="Arial" charset="0"/>
            </a:endParaRPr>
          </a:p>
          <a:p>
            <a:pPr eaLnBrk="1" hangingPunct="1"/>
            <a:endParaRPr lang="cs-CZ" altLang="cs-CZ" sz="1600" i="1" dirty="0" smtClean="0"/>
          </a:p>
        </p:txBody>
      </p:sp>
    </p:spTree>
    <p:extLst>
      <p:ext uri="{BB962C8B-B14F-4D97-AF65-F5344CB8AC3E}">
        <p14:creationId xmlns:p14="http://schemas.microsoft.com/office/powerpoint/2010/main" val="3624189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Zástupný symbol pro číslo snímku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4B36FCC7-D096-4938-A3FF-64A4309BB3FD}" type="slidenum">
              <a:rPr lang="cs-CZ" altLang="cs-CZ" smtClean="0"/>
              <a:pPr eaLnBrk="1" hangingPunct="1"/>
              <a:t>6</a:t>
            </a:fld>
            <a:endParaRPr lang="cs-CZ" altLang="cs-CZ" smtClean="0"/>
          </a:p>
        </p:txBody>
      </p:sp>
      <p:sp>
        <p:nvSpPr>
          <p:cNvPr id="7171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417638"/>
          </a:xfrm>
        </p:spPr>
        <p:txBody>
          <a:bodyPr/>
          <a:lstStyle/>
          <a:p>
            <a:pPr eaLnBrk="1" hangingPunct="1"/>
            <a:r>
              <a:rPr lang="cs-CZ" altLang="cs-CZ" sz="3200" smtClean="0">
                <a:cs typeface="Times New Roman" pitchFamily="18" charset="0"/>
              </a:rPr>
              <a:t>Nové technologie narušují dosaženou rovnováhu</a:t>
            </a:r>
          </a:p>
        </p:txBody>
      </p:sp>
      <p:sp>
        <p:nvSpPr>
          <p:cNvPr id="92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341438"/>
            <a:ext cx="8229600" cy="4895850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cs-CZ" sz="2400" dirty="0" smtClean="0">
                <a:cs typeface="Times New Roman" pitchFamily="18" charset="0"/>
              </a:rPr>
              <a:t>První pol. 20. století – knihovny pouze půjčují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cs-CZ" sz="2400" dirty="0" smtClean="0">
                <a:cs typeface="Times New Roman" pitchFamily="18" charset="0"/>
              </a:rPr>
              <a:t>Analogové kopie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cs-CZ" sz="2400" dirty="0" smtClean="0">
                <a:cs typeface="Times New Roman" pitchFamily="18" charset="0"/>
              </a:rPr>
              <a:t>Digitální kopie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cs-CZ" sz="2400" dirty="0" smtClean="0">
                <a:cs typeface="Times New Roman" pitchFamily="18" charset="0"/>
              </a:rPr>
              <a:t>Internet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cs-CZ" sz="2400" dirty="0" smtClean="0">
                <a:cs typeface="Times New Roman" pitchFamily="18" charset="0"/>
              </a:rPr>
              <a:t>Mobilní komunikace</a:t>
            </a:r>
          </a:p>
          <a:p>
            <a:pPr eaLnBrk="1" hangingPunct="1">
              <a:lnSpc>
                <a:spcPct val="90000"/>
              </a:lnSpc>
              <a:defRPr/>
            </a:pPr>
            <a:endParaRPr lang="cs-CZ" sz="2800" dirty="0" smtClean="0">
              <a:latin typeface="Arial" charset="0"/>
              <a:cs typeface="Times New Roman" pitchFamily="18" charset="0"/>
            </a:endParaRPr>
          </a:p>
          <a:p>
            <a:pPr eaLnBrk="1" hangingPunct="1">
              <a:lnSpc>
                <a:spcPct val="90000"/>
              </a:lnSpc>
              <a:defRPr/>
            </a:pPr>
            <a:endParaRPr lang="cs-CZ" sz="2800" dirty="0" smtClean="0">
              <a:latin typeface="Arial" charset="0"/>
              <a:cs typeface="Times New Roman" pitchFamily="18" charset="0"/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cs-CZ" sz="2400" dirty="0" smtClean="0">
                <a:cs typeface="Times New Roman" pitchFamily="18" charset="0"/>
              </a:rPr>
              <a:t>Zpřísňování autorských zákonů - pirátství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cs-CZ" sz="2400" dirty="0" smtClean="0">
                <a:cs typeface="Times New Roman" pitchFamily="18" charset="0"/>
              </a:rPr>
              <a:t>Omezování výjimek – důsledek </a:t>
            </a:r>
            <a:r>
              <a:rPr lang="cs-CZ" sz="2400" dirty="0" err="1" smtClean="0">
                <a:cs typeface="Times New Roman" pitchFamily="18" charset="0"/>
              </a:rPr>
              <a:t>pirátsví</a:t>
            </a:r>
            <a:endParaRPr lang="cs-CZ" sz="2400" dirty="0" smtClean="0">
              <a:cs typeface="Times New Roman" pitchFamily="18" charset="0"/>
            </a:endParaRPr>
          </a:p>
          <a:p>
            <a:pPr marL="0" indent="0" eaLnBrk="1" hangingPunct="1">
              <a:lnSpc>
                <a:spcPct val="90000"/>
              </a:lnSpc>
              <a:buFontTx/>
              <a:buNone/>
              <a:defRPr/>
            </a:pPr>
            <a:endParaRPr lang="cs-CZ" sz="2400" dirty="0" smtClean="0">
              <a:cs typeface="Times New Roman" pitchFamily="18" charset="0"/>
            </a:endParaRPr>
          </a:p>
          <a:p>
            <a:pPr eaLnBrk="1" hangingPunct="1">
              <a:lnSpc>
                <a:spcPct val="90000"/>
              </a:lnSpc>
              <a:defRPr/>
            </a:pPr>
            <a:endParaRPr lang="cs-CZ" sz="2800" dirty="0" smtClean="0">
              <a:solidFill>
                <a:srgbClr val="FFFF00"/>
              </a:solidFill>
              <a:cs typeface="Times New Roman" pitchFamily="18" charset="0"/>
            </a:endParaRPr>
          </a:p>
        </p:txBody>
      </p:sp>
      <p:sp>
        <p:nvSpPr>
          <p:cNvPr id="6" name="Šipka dolů 5"/>
          <p:cNvSpPr/>
          <p:nvPr/>
        </p:nvSpPr>
        <p:spPr>
          <a:xfrm>
            <a:off x="3708400" y="3606800"/>
            <a:ext cx="1235075" cy="544513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7174" name="Obdélník 6"/>
          <p:cNvSpPr>
            <a:spLocks noChangeArrowheads="1"/>
          </p:cNvSpPr>
          <p:nvPr/>
        </p:nvSpPr>
        <p:spPr bwMode="auto">
          <a:xfrm>
            <a:off x="611188" y="5249863"/>
            <a:ext cx="7993062" cy="1090612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cs-CZ" altLang="cs-CZ" sz="2400" b="1">
                <a:solidFill>
                  <a:srgbClr val="FF0000"/>
                </a:solidFill>
              </a:rPr>
              <a:t>ROZPOR: </a:t>
            </a:r>
            <a:r>
              <a:rPr lang="cs-CZ" altLang="cs-CZ" sz="2400" b="1"/>
              <a:t>nové technologie umožňují pohotové a kvalitní služby, ale ochrana autorských práv omezuje jejich legální využití pro oblast vzdělávání a knihovny.</a:t>
            </a:r>
          </a:p>
        </p:txBody>
      </p:sp>
    </p:spTree>
    <p:extLst>
      <p:ext uri="{BB962C8B-B14F-4D97-AF65-F5344CB8AC3E}">
        <p14:creationId xmlns:p14="http://schemas.microsoft.com/office/powerpoint/2010/main" val="3117586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Zástupný symbol pro číslo snímku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8990479B-2954-45F4-9D29-51FEE3E537C7}" type="slidenum">
              <a:rPr lang="cs-CZ" altLang="cs-CZ" smtClean="0"/>
              <a:pPr eaLnBrk="1" hangingPunct="1"/>
              <a:t>7</a:t>
            </a:fld>
            <a:endParaRPr lang="cs-CZ" altLang="cs-CZ" smtClean="0"/>
          </a:p>
        </p:txBody>
      </p:sp>
      <p:sp>
        <p:nvSpPr>
          <p:cNvPr id="819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z="6000" smtClean="0"/>
              <a:t>Na co knihovny narážejí?</a:t>
            </a:r>
          </a:p>
        </p:txBody>
      </p:sp>
      <p:sp>
        <p:nvSpPr>
          <p:cNvPr id="819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cs-CZ" altLang="cs-CZ" smtClean="0"/>
              <a:t>Výlučné právo autora rozhodnout o užití díla</a:t>
            </a:r>
          </a:p>
          <a:p>
            <a:pPr eaLnBrk="1" hangingPunct="1"/>
            <a:r>
              <a:rPr lang="cs-CZ" altLang="cs-CZ" smtClean="0"/>
              <a:t>Povinnost platit autorovi odměnu za užití díla</a:t>
            </a:r>
          </a:p>
          <a:p>
            <a:pPr eaLnBrk="1" hangingPunct="1">
              <a:buFontTx/>
              <a:buNone/>
            </a:pPr>
            <a:r>
              <a:rPr lang="cs-CZ" altLang="cs-CZ" sz="5400" smtClean="0">
                <a:solidFill>
                  <a:srgbClr val="FF0000"/>
                </a:solidFill>
                <a:sym typeface="Wingdings" pitchFamily="2" charset="2"/>
              </a:rPr>
              <a:t>                      </a:t>
            </a:r>
            <a:endParaRPr lang="cs-CZ" altLang="cs-CZ" smtClean="0"/>
          </a:p>
          <a:p>
            <a:pPr eaLnBrk="1" hangingPunct="1"/>
            <a:r>
              <a:rPr lang="cs-CZ" altLang="cs-CZ" smtClean="0"/>
              <a:t>Výjimky pro knihovny, archivy, školy, vědecké instituce:</a:t>
            </a:r>
          </a:p>
          <a:p>
            <a:pPr lvl="1" eaLnBrk="1" hangingPunct="1"/>
            <a:r>
              <a:rPr lang="cs-CZ" altLang="cs-CZ" smtClean="0"/>
              <a:t>Omezení výlučného práva autora</a:t>
            </a:r>
          </a:p>
          <a:p>
            <a:pPr lvl="1" eaLnBrk="1" hangingPunct="1"/>
            <a:r>
              <a:rPr lang="cs-CZ" altLang="cs-CZ" smtClean="0"/>
              <a:t>Osvobození od povinnosti platit odměnu</a:t>
            </a:r>
          </a:p>
          <a:p>
            <a:pPr eaLnBrk="1" hangingPunct="1"/>
            <a:endParaRPr lang="cs-CZ" altLang="cs-CZ" smtClean="0"/>
          </a:p>
        </p:txBody>
      </p:sp>
    </p:spTree>
    <p:extLst>
      <p:ext uri="{BB962C8B-B14F-4D97-AF65-F5344CB8AC3E}">
        <p14:creationId xmlns:p14="http://schemas.microsoft.com/office/powerpoint/2010/main" val="707858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Zástupný symbol pro číslo snímku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8D309611-133B-4E91-AABB-D7D07F0A9D13}" type="slidenum">
              <a:rPr lang="cs-CZ" altLang="cs-CZ" smtClean="0"/>
              <a:pPr eaLnBrk="1" hangingPunct="1"/>
              <a:t>8</a:t>
            </a:fld>
            <a:endParaRPr lang="cs-CZ" altLang="cs-CZ" smtClean="0"/>
          </a:p>
        </p:txBody>
      </p:sp>
      <p:sp>
        <p:nvSpPr>
          <p:cNvPr id="11267" name="Rectangle 3"/>
          <p:cNvSpPr>
            <a:spLocks noChangeArrowheads="1"/>
          </p:cNvSpPr>
          <p:nvPr/>
        </p:nvSpPr>
        <p:spPr bwMode="auto">
          <a:xfrm>
            <a:off x="2087563" y="1844675"/>
            <a:ext cx="7056437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20000"/>
              </a:spcBef>
              <a:buFontTx/>
              <a:buChar char="•"/>
            </a:pPr>
            <a:endParaRPr lang="cs-CZ" altLang="cs-CZ" sz="3200" b="1">
              <a:solidFill>
                <a:srgbClr val="000000"/>
              </a:solidFill>
              <a:latin typeface="Arial Narrow" pitchFamily="34" charset="0"/>
            </a:endParaRPr>
          </a:p>
        </p:txBody>
      </p:sp>
      <p:sp>
        <p:nvSpPr>
          <p:cNvPr id="11268" name="Rectangle 4"/>
          <p:cNvSpPr>
            <a:spLocks noChangeArrowheads="1"/>
          </p:cNvSpPr>
          <p:nvPr/>
        </p:nvSpPr>
        <p:spPr bwMode="auto">
          <a:xfrm>
            <a:off x="2303463" y="2060575"/>
            <a:ext cx="7056437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20000"/>
              </a:spcBef>
              <a:buFontTx/>
              <a:buChar char="•"/>
            </a:pPr>
            <a:endParaRPr lang="cs-CZ" altLang="cs-CZ" sz="3200" b="1">
              <a:solidFill>
                <a:srgbClr val="000000"/>
              </a:solidFill>
              <a:latin typeface="Arial Narrow" pitchFamily="34" charset="0"/>
            </a:endParaRP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267" y="1044582"/>
            <a:ext cx="9985010" cy="5616568"/>
          </a:xfrm>
          <a:prstGeom prst="rect">
            <a:avLst/>
          </a:prstGeom>
        </p:spPr>
      </p:pic>
      <p:sp>
        <p:nvSpPr>
          <p:cNvPr id="11271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1403350" y="981075"/>
            <a:ext cx="7740650" cy="5184775"/>
          </a:xfrm>
        </p:spPr>
        <p:txBody>
          <a:bodyPr/>
          <a:lstStyle/>
          <a:p>
            <a:pPr eaLnBrk="1" hangingPunct="1"/>
            <a:endParaRPr lang="cs-CZ" altLang="cs-CZ" sz="2000" dirty="0" smtClean="0"/>
          </a:p>
        </p:txBody>
      </p:sp>
      <p:sp>
        <p:nvSpPr>
          <p:cNvPr id="11272" name="Nadpis 1"/>
          <p:cNvSpPr>
            <a:spLocks noGrp="1"/>
          </p:cNvSpPr>
          <p:nvPr>
            <p:ph type="title"/>
          </p:nvPr>
        </p:nvSpPr>
        <p:spPr>
          <a:xfrm>
            <a:off x="395288" y="115888"/>
            <a:ext cx="8229600" cy="649287"/>
          </a:xfrm>
        </p:spPr>
        <p:txBody>
          <a:bodyPr/>
          <a:lstStyle/>
          <a:p>
            <a:r>
              <a:rPr lang="cs-CZ" altLang="cs-CZ" sz="3200" dirty="0" smtClean="0">
                <a:cs typeface="Times New Roman" pitchFamily="18" charset="0"/>
              </a:rPr>
              <a:t>Autorský zákon č. 121/2000  </a:t>
            </a:r>
            <a:r>
              <a:rPr lang="cs-CZ" altLang="cs-CZ" sz="3200" dirty="0" smtClean="0"/>
              <a:t>– dostupnost textu</a:t>
            </a:r>
          </a:p>
        </p:txBody>
      </p:sp>
      <p:pic>
        <p:nvPicPr>
          <p:cNvPr id="11273" name="Picture 4" descr="sejmou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4090988"/>
            <a:ext cx="1763713" cy="2570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Obdélník 4"/>
          <p:cNvSpPr/>
          <p:nvPr/>
        </p:nvSpPr>
        <p:spPr>
          <a:xfrm>
            <a:off x="4547523" y="890631"/>
            <a:ext cx="200567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b="1" dirty="0">
                <a:solidFill>
                  <a:srgbClr val="FF0000"/>
                </a:solidFill>
              </a:rPr>
              <a:t>http://ipk.nkp.cz/</a:t>
            </a:r>
          </a:p>
        </p:txBody>
      </p:sp>
    </p:spTree>
    <p:extLst>
      <p:ext uri="{BB962C8B-B14F-4D97-AF65-F5344CB8AC3E}">
        <p14:creationId xmlns:p14="http://schemas.microsoft.com/office/powerpoint/2010/main" val="2799062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Nadpis 1"/>
          <p:cNvSpPr>
            <a:spLocks noGrp="1"/>
          </p:cNvSpPr>
          <p:nvPr>
            <p:ph type="title"/>
          </p:nvPr>
        </p:nvSpPr>
        <p:spPr>
          <a:xfrm>
            <a:off x="179388" y="274638"/>
            <a:ext cx="8713787" cy="777875"/>
          </a:xfrm>
        </p:spPr>
        <p:txBody>
          <a:bodyPr/>
          <a:lstStyle/>
          <a:p>
            <a:r>
              <a:rPr lang="cs-CZ" altLang="cs-CZ" smtClean="0"/>
              <a:t>Nejdůležitější § AZ z hlediska knihoven</a:t>
            </a:r>
          </a:p>
        </p:txBody>
      </p:sp>
      <p:sp>
        <p:nvSpPr>
          <p:cNvPr id="12291" name="Zástupný symbol pro obsah 2"/>
          <p:cNvSpPr>
            <a:spLocks noGrp="1"/>
          </p:cNvSpPr>
          <p:nvPr>
            <p:ph idx="1"/>
          </p:nvPr>
        </p:nvSpPr>
        <p:spPr>
          <a:xfrm>
            <a:off x="457200" y="1268413"/>
            <a:ext cx="8229600" cy="4857750"/>
          </a:xfrm>
        </p:spPr>
        <p:txBody>
          <a:bodyPr/>
          <a:lstStyle/>
          <a:p>
            <a:r>
              <a:rPr lang="cs-CZ" altLang="cs-CZ" sz="2800" b="0" dirty="0" smtClean="0">
                <a:solidFill>
                  <a:srgbClr val="FF0000"/>
                </a:solidFill>
              </a:rPr>
              <a:t>§ 25 </a:t>
            </a:r>
            <a:r>
              <a:rPr lang="cs-CZ" altLang="cs-CZ" sz="2800" b="0" dirty="0" smtClean="0"/>
              <a:t>- </a:t>
            </a:r>
            <a:r>
              <a:rPr lang="cs-CZ" altLang="cs-CZ" sz="2800" dirty="0" smtClean="0"/>
              <a:t>Právo na odměnu v souvislosti s rozmnožováním díla pro osobní potřebu a vlastní vnitřní potřebu</a:t>
            </a:r>
          </a:p>
          <a:p>
            <a:r>
              <a:rPr lang="cs-CZ" altLang="cs-CZ" sz="2800" b="0" dirty="0" smtClean="0">
                <a:solidFill>
                  <a:srgbClr val="FF0000"/>
                </a:solidFill>
              </a:rPr>
              <a:t>§ 30a </a:t>
            </a:r>
            <a:r>
              <a:rPr lang="pl-PL" altLang="cs-CZ" sz="2800" dirty="0" smtClean="0"/>
              <a:t>Rozmnožování na papír nebo na podobný podklad</a:t>
            </a:r>
          </a:p>
          <a:p>
            <a:r>
              <a:rPr lang="cs-CZ" altLang="cs-CZ" sz="2800" b="0" dirty="0" smtClean="0">
                <a:solidFill>
                  <a:srgbClr val="FF0000"/>
                </a:solidFill>
              </a:rPr>
              <a:t>§ 31 </a:t>
            </a:r>
            <a:r>
              <a:rPr lang="cs-CZ" altLang="cs-CZ" sz="2800" dirty="0" smtClean="0"/>
              <a:t>Citace</a:t>
            </a:r>
          </a:p>
          <a:p>
            <a:r>
              <a:rPr lang="cs-CZ" altLang="cs-CZ" sz="2800" b="0" dirty="0" smtClean="0">
                <a:solidFill>
                  <a:srgbClr val="FF0000"/>
                </a:solidFill>
              </a:rPr>
              <a:t>§ 37 </a:t>
            </a:r>
            <a:r>
              <a:rPr lang="cs-CZ" altLang="cs-CZ" sz="2800" dirty="0" smtClean="0"/>
              <a:t>Knihovní licence</a:t>
            </a:r>
          </a:p>
          <a:p>
            <a:r>
              <a:rPr lang="cs-CZ" altLang="cs-CZ" sz="2800" b="0" dirty="0" smtClean="0">
                <a:solidFill>
                  <a:srgbClr val="FF0000"/>
                </a:solidFill>
              </a:rPr>
              <a:t>§ 38 </a:t>
            </a:r>
            <a:r>
              <a:rPr lang="cs-CZ" altLang="cs-CZ" sz="2800" dirty="0" smtClean="0"/>
              <a:t>Licence pro zdravotně</a:t>
            </a:r>
            <a:r>
              <a:rPr lang="cs-CZ" altLang="cs-CZ" sz="2800" b="0" dirty="0" smtClean="0"/>
              <a:t> </a:t>
            </a:r>
            <a:r>
              <a:rPr lang="cs-CZ" altLang="cs-CZ" sz="2800" dirty="0" smtClean="0"/>
              <a:t>postižené</a:t>
            </a:r>
          </a:p>
          <a:p>
            <a:r>
              <a:rPr lang="cs-CZ" altLang="cs-CZ" sz="2800" b="0" dirty="0" smtClean="0">
                <a:solidFill>
                  <a:srgbClr val="FF0000"/>
                </a:solidFill>
              </a:rPr>
              <a:t>§ 97e +f </a:t>
            </a:r>
            <a:r>
              <a:rPr lang="cs-CZ" altLang="cs-CZ" sz="2800" dirty="0" smtClean="0"/>
              <a:t>Rozšířená kolektivní správa + Seznam DNT</a:t>
            </a:r>
          </a:p>
          <a:p>
            <a:r>
              <a:rPr lang="cs-CZ" altLang="cs-CZ" sz="2800" dirty="0" smtClean="0">
                <a:solidFill>
                  <a:srgbClr val="FF0000"/>
                </a:solidFill>
              </a:rPr>
              <a:t>Příloha</a:t>
            </a:r>
            <a:r>
              <a:rPr lang="cs-CZ" altLang="cs-CZ" sz="2800" dirty="0" smtClean="0"/>
              <a:t> - Sazebník odměn při opětném prodeji originálu díla uměleckého, v souvislosti s rozmnožováním díla pro osobní potřebu a v souvislosti s půjčováním děl</a:t>
            </a:r>
          </a:p>
        </p:txBody>
      </p:sp>
      <p:sp>
        <p:nvSpPr>
          <p:cNvPr id="12292" name="Zástupný symbol pro číslo snímku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B4C8B93E-C5A2-4150-A31A-563BE880FE56}" type="slidenum">
              <a:rPr lang="cs-CZ" altLang="cs-CZ" smtClean="0"/>
              <a:pPr eaLnBrk="1" hangingPunct="1"/>
              <a:t>9</a:t>
            </a:fld>
            <a:endParaRPr lang="cs-CZ" altLang="cs-CZ" smtClean="0"/>
          </a:p>
        </p:txBody>
      </p:sp>
      <p:sp>
        <p:nvSpPr>
          <p:cNvPr id="5" name="Obdélník 4"/>
          <p:cNvSpPr/>
          <p:nvPr/>
        </p:nvSpPr>
        <p:spPr>
          <a:xfrm>
            <a:off x="827088" y="3716338"/>
            <a:ext cx="3168650" cy="50482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Výchozí návrh">
  <a:themeElements>
    <a:clrScheme name="Výchozí návrh 16">
      <a:dk1>
        <a:srgbClr val="1B4445"/>
      </a:dk1>
      <a:lt1>
        <a:srgbClr val="FFFFFF"/>
      </a:lt1>
      <a:dk2>
        <a:srgbClr val="006666"/>
      </a:dk2>
      <a:lt2>
        <a:srgbClr val="009999"/>
      </a:lt2>
      <a:accent1>
        <a:srgbClr val="D3E8E9"/>
      </a:accent1>
      <a:accent2>
        <a:srgbClr val="FF9999"/>
      </a:accent2>
      <a:accent3>
        <a:srgbClr val="FFFFFF"/>
      </a:accent3>
      <a:accent4>
        <a:srgbClr val="15393A"/>
      </a:accent4>
      <a:accent5>
        <a:srgbClr val="E6F2F2"/>
      </a:accent5>
      <a:accent6>
        <a:srgbClr val="E78A8A"/>
      </a:accent6>
      <a:hlink>
        <a:srgbClr val="FF0066"/>
      </a:hlink>
      <a:folHlink>
        <a:srgbClr val="494E51"/>
      </a:folHlink>
    </a:clrScheme>
    <a:fontScheme name="Výchozí návrh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Výchozí návrh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3">
        <a:dk1>
          <a:srgbClr val="003300"/>
        </a:dk1>
        <a:lt1>
          <a:srgbClr val="FFFFFF"/>
        </a:lt1>
        <a:dk2>
          <a:srgbClr val="006600"/>
        </a:dk2>
        <a:lt2>
          <a:srgbClr val="008000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2A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14">
        <a:dk1>
          <a:srgbClr val="003366"/>
        </a:dk1>
        <a:lt1>
          <a:srgbClr val="FFFFFF"/>
        </a:lt1>
        <a:dk2>
          <a:srgbClr val="006666"/>
        </a:dk2>
        <a:lt2>
          <a:srgbClr val="009999"/>
        </a:lt2>
        <a:accent1>
          <a:srgbClr val="D8E36B"/>
        </a:accent1>
        <a:accent2>
          <a:srgbClr val="FF9999"/>
        </a:accent2>
        <a:accent3>
          <a:srgbClr val="FFFFFF"/>
        </a:accent3>
        <a:accent4>
          <a:srgbClr val="002A56"/>
        </a:accent4>
        <a:accent5>
          <a:srgbClr val="E9EFBA"/>
        </a:accent5>
        <a:accent6>
          <a:srgbClr val="E78A8A"/>
        </a:accent6>
        <a:hlink>
          <a:srgbClr val="FF0066"/>
        </a:hlink>
        <a:folHlink>
          <a:srgbClr val="494E5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15">
        <a:dk1>
          <a:srgbClr val="1B4445"/>
        </a:dk1>
        <a:lt1>
          <a:srgbClr val="FFFFFF"/>
        </a:lt1>
        <a:dk2>
          <a:srgbClr val="006666"/>
        </a:dk2>
        <a:lt2>
          <a:srgbClr val="009999"/>
        </a:lt2>
        <a:accent1>
          <a:srgbClr val="D8E36B"/>
        </a:accent1>
        <a:accent2>
          <a:srgbClr val="FF9999"/>
        </a:accent2>
        <a:accent3>
          <a:srgbClr val="FFFFFF"/>
        </a:accent3>
        <a:accent4>
          <a:srgbClr val="15393A"/>
        </a:accent4>
        <a:accent5>
          <a:srgbClr val="E9EFBA"/>
        </a:accent5>
        <a:accent6>
          <a:srgbClr val="E78A8A"/>
        </a:accent6>
        <a:hlink>
          <a:srgbClr val="FF0066"/>
        </a:hlink>
        <a:folHlink>
          <a:srgbClr val="494E5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16">
        <a:dk1>
          <a:srgbClr val="1B4445"/>
        </a:dk1>
        <a:lt1>
          <a:srgbClr val="FFFFFF"/>
        </a:lt1>
        <a:dk2>
          <a:srgbClr val="006666"/>
        </a:dk2>
        <a:lt2>
          <a:srgbClr val="009999"/>
        </a:lt2>
        <a:accent1>
          <a:srgbClr val="D3E8E9"/>
        </a:accent1>
        <a:accent2>
          <a:srgbClr val="FF9999"/>
        </a:accent2>
        <a:accent3>
          <a:srgbClr val="FFFFFF"/>
        </a:accent3>
        <a:accent4>
          <a:srgbClr val="15393A"/>
        </a:accent4>
        <a:accent5>
          <a:srgbClr val="E6F2F2"/>
        </a:accent5>
        <a:accent6>
          <a:srgbClr val="E78A8A"/>
        </a:accent6>
        <a:hlink>
          <a:srgbClr val="FF0066"/>
        </a:hlink>
        <a:folHlink>
          <a:srgbClr val="494E51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Motiv sady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ady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Eclipse</Template>
  <TotalTime>9846</TotalTime>
  <Words>3396</Words>
  <Application>Microsoft Office PowerPoint</Application>
  <PresentationFormat>Předvádění na obrazovce (4:3)</PresentationFormat>
  <Paragraphs>535</Paragraphs>
  <Slides>58</Slides>
  <Notes>33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58</vt:i4>
      </vt:variant>
    </vt:vector>
  </HeadingPairs>
  <TitlesOfParts>
    <vt:vector size="59" baseType="lpstr">
      <vt:lpstr>Výchozí návrh</vt:lpstr>
      <vt:lpstr>Tří témata pro dnešní den</vt:lpstr>
      <vt:lpstr>Služby knihoven a autorský zákon č. 121/2000 </vt:lpstr>
      <vt:lpstr>Hlavní témata</vt:lpstr>
      <vt:lpstr>Hlavním předmětem činnosti knihoven jsou autorská díla</vt:lpstr>
      <vt:lpstr>Autorský zákon: hledání nové rovnováhy</vt:lpstr>
      <vt:lpstr>Nové technologie narušují dosaženou rovnováhu</vt:lpstr>
      <vt:lpstr>Na co knihovny narážejí?</vt:lpstr>
      <vt:lpstr>Autorský zákon č. 121/2000  – dostupnost textu</vt:lpstr>
      <vt:lpstr>Nejdůležitější § AZ z hlediska knihoven</vt:lpstr>
      <vt:lpstr>Legislativní dokumenty</vt:lpstr>
      <vt:lpstr>Prezentace aplikace PowerPoint</vt:lpstr>
      <vt:lpstr>Doba trvání majetkových práv</vt:lpstr>
      <vt:lpstr>Půjčování: absenční - prezenční</vt:lpstr>
      <vt:lpstr>Absenční půjčování</vt:lpstr>
      <vt:lpstr>Odměny držitelům práv: Absenční půjčování</vt:lpstr>
      <vt:lpstr>Prezenční půjčování: půjčování na místě samém</vt:lpstr>
      <vt:lpstr>Přehrávání ze záznamu</vt:lpstr>
      <vt:lpstr>Zhotovení tiskové rozmnoženiny (papírové kopie)</vt:lpstr>
      <vt:lpstr>Zhotovení tiskové kopie (papírová) pro uživatele v knihovně</vt:lpstr>
      <vt:lpstr>Odměny držitelům práv: Reprografické kopie</vt:lpstr>
      <vt:lpstr>Kopie poškozených a ztracených děl</vt:lpstr>
      <vt:lpstr>Zhotovení a zpřístupnění digitální kopie</vt:lpstr>
      <vt:lpstr>Zhotovení digitální kopie autorsky chráněného díla</vt:lpstr>
      <vt:lpstr>Zhotovení digitální kopie pro uživatele</vt:lpstr>
      <vt:lpstr>Kopie pro archivní a konzervační účely</vt:lpstr>
      <vt:lpstr>Kopie z KF pro potřebu knihovny </vt:lpstr>
      <vt:lpstr>Zabezpečení počítače na místě samém</vt:lpstr>
      <vt:lpstr>Meziknihovní reprografické služby a EDD</vt:lpstr>
      <vt:lpstr>Vystavení díla na internetu</vt:lpstr>
      <vt:lpstr>Vystavení v Internetu</vt:lpstr>
      <vt:lpstr>Pozor na použití fotografií stažených z internetu!</vt:lpstr>
      <vt:lpstr>Bezplatné služby: https://pixabay.com/</vt:lpstr>
      <vt:lpstr>Půjčování E-knih</vt:lpstr>
      <vt:lpstr>Prezentace aplikace PowerPoint</vt:lpstr>
      <vt:lpstr>Jak je možno nakládat s e-knihami</vt:lpstr>
      <vt:lpstr>E-knihy NELZE</vt:lpstr>
      <vt:lpstr>Elektronická konference eknihy@cvut.cz</vt:lpstr>
      <vt:lpstr>Služby pro osoby se zdravotním postižením</vt:lpstr>
      <vt:lpstr>Další oprávnění pro knihovny</vt:lpstr>
      <vt:lpstr>Jiná oprávnění pro knihovny </vt:lpstr>
      <vt:lpstr>Veřejná čtení – principy licence</vt:lpstr>
      <vt:lpstr>Prezentace aplikace PowerPoint</vt:lpstr>
      <vt:lpstr>Konkludentní uzavření licenční smlouvy</vt:lpstr>
      <vt:lpstr>Systém licencí CC je postaven na kombinaci šesti licenčních prvků: dvou oprávnění a čtyř omezení nabyvatele licence</vt:lpstr>
      <vt:lpstr>Výstavy, děti, propagace</vt:lpstr>
      <vt:lpstr>Výstavy, děti, propagace</vt:lpstr>
      <vt:lpstr>§ 31 Citace </vt:lpstr>
      <vt:lpstr>Veřejné provozování autorských děl</vt:lpstr>
      <vt:lpstr>Kolektivní správa autorských děl</vt:lpstr>
      <vt:lpstr>Kolektivní správci autorských práv</vt:lpstr>
      <vt:lpstr>Dilia: veřejná čtení, EDD</vt:lpstr>
      <vt:lpstr>Dilia – kopírování za úplatu</vt:lpstr>
      <vt:lpstr>Prezentace aplikace PowerPoint</vt:lpstr>
      <vt:lpstr>Prezentace aplikace PowerPoint</vt:lpstr>
      <vt:lpstr>Veřejné provozování - rozhlas, televize, přehrávače</vt:lpstr>
      <vt:lpstr>§ 58 Zaměstnanecké dílo</vt:lpstr>
      <vt:lpstr>Sankce</vt:lpstr>
      <vt:lpstr>Služby knihoven a autorský zákon č. 121/2000 </vt:lpstr>
    </vt:vector>
  </TitlesOfParts>
  <Company>Národní knihovna ČR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Snímek 1</dc:title>
  <dc:creator>Zdenek Matušík</dc:creator>
  <cp:lastModifiedBy>Radka Havlicová</cp:lastModifiedBy>
  <cp:revision>275</cp:revision>
  <dcterms:created xsi:type="dcterms:W3CDTF">2006-08-11T07:19:40Z</dcterms:created>
  <dcterms:modified xsi:type="dcterms:W3CDTF">2019-10-02T15:24:13Z</dcterms:modified>
</cp:coreProperties>
</file>