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71" r:id="rId8"/>
    <p:sldId id="265" r:id="rId9"/>
    <p:sldId id="266" r:id="rId10"/>
    <p:sldId id="259" r:id="rId11"/>
    <p:sldId id="261" r:id="rId12"/>
    <p:sldId id="262" r:id="rId13"/>
    <p:sldId id="263" r:id="rId14"/>
    <p:sldId id="264" r:id="rId15"/>
    <p:sldId id="267" r:id="rId16"/>
    <p:sldId id="268" r:id="rId17"/>
    <p:sldId id="269" r:id="rId18"/>
    <p:sldId id="270" r:id="rId19"/>
    <p:sldId id="272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93F15E-DF10-41E6-8A72-3213F17C4013}" v="279" dt="2021-04-05T13:41:15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ek Semančík" userId="24efa9a7-543a-45c7-b534-ea566d145e2b" providerId="ADAL" clId="{1593F15E-DF10-41E6-8A72-3213F17C4013}"/>
    <pc:docChg chg="undo custSel addSld delSld modSld">
      <pc:chgData name="Marek Semančík" userId="24efa9a7-543a-45c7-b534-ea566d145e2b" providerId="ADAL" clId="{1593F15E-DF10-41E6-8A72-3213F17C4013}" dt="2021-04-05T17:02:31.096" v="4038" actId="14100"/>
      <pc:docMkLst>
        <pc:docMk/>
      </pc:docMkLst>
      <pc:sldChg chg="modSp mod">
        <pc:chgData name="Marek Semančík" userId="24efa9a7-543a-45c7-b534-ea566d145e2b" providerId="ADAL" clId="{1593F15E-DF10-41E6-8A72-3213F17C4013}" dt="2021-04-02T17:28:00.942" v="3214" actId="2711"/>
        <pc:sldMkLst>
          <pc:docMk/>
          <pc:sldMk cId="134885803" sldId="256"/>
        </pc:sldMkLst>
        <pc:spChg chg="mod">
          <ac:chgData name="Marek Semančík" userId="24efa9a7-543a-45c7-b534-ea566d145e2b" providerId="ADAL" clId="{1593F15E-DF10-41E6-8A72-3213F17C4013}" dt="2021-04-02T17:28:00.942" v="3214" actId="2711"/>
          <ac:spMkLst>
            <pc:docMk/>
            <pc:sldMk cId="134885803" sldId="256"/>
            <ac:spMk id="2" creationId="{3CEAC2AF-0194-461E-B665-CDF0F1E2C93E}"/>
          </ac:spMkLst>
        </pc:spChg>
        <pc:spChg chg="mod">
          <ac:chgData name="Marek Semančík" userId="24efa9a7-543a-45c7-b534-ea566d145e2b" providerId="ADAL" clId="{1593F15E-DF10-41E6-8A72-3213F17C4013}" dt="2021-04-02T13:31:45.473" v="1035"/>
          <ac:spMkLst>
            <pc:docMk/>
            <pc:sldMk cId="134885803" sldId="256"/>
            <ac:spMk id="3" creationId="{392BEB7E-1649-443E-B86A-AA2FE4B37A7B}"/>
          </ac:spMkLst>
        </pc:spChg>
      </pc:sldChg>
      <pc:sldChg chg="addSp delSp modSp mod setBg modClrScheme delDesignElem chgLayout">
        <pc:chgData name="Marek Semančík" userId="24efa9a7-543a-45c7-b534-ea566d145e2b" providerId="ADAL" clId="{1593F15E-DF10-41E6-8A72-3213F17C4013}" dt="2021-04-05T17:02:31.096" v="4038" actId="14100"/>
        <pc:sldMkLst>
          <pc:docMk/>
          <pc:sldMk cId="721558259" sldId="257"/>
        </pc:sldMkLst>
        <pc:spChg chg="mod ord">
          <ac:chgData name="Marek Semančík" userId="24efa9a7-543a-45c7-b534-ea566d145e2b" providerId="ADAL" clId="{1593F15E-DF10-41E6-8A72-3213F17C4013}" dt="2021-04-02T17:38:20.035" v="3367" actId="1076"/>
          <ac:spMkLst>
            <pc:docMk/>
            <pc:sldMk cId="721558259" sldId="257"/>
            <ac:spMk id="2" creationId="{575F21D1-AE94-4B06-8764-85AAE92FD00C}"/>
          </ac:spMkLst>
        </pc:spChg>
        <pc:spChg chg="add del mod">
          <ac:chgData name="Marek Semančík" userId="24efa9a7-543a-45c7-b534-ea566d145e2b" providerId="ADAL" clId="{1593F15E-DF10-41E6-8A72-3213F17C4013}" dt="2021-04-02T17:37:39.608" v="3349" actId="478"/>
          <ac:spMkLst>
            <pc:docMk/>
            <pc:sldMk cId="721558259" sldId="257"/>
            <ac:spMk id="5" creationId="{260C3088-F1F2-4654-A869-9B6CDC2CEF8C}"/>
          </ac:spMkLst>
        </pc:spChg>
        <pc:spChg chg="add del mod">
          <ac:chgData name="Marek Semančík" userId="24efa9a7-543a-45c7-b534-ea566d145e2b" providerId="ADAL" clId="{1593F15E-DF10-41E6-8A72-3213F17C4013}" dt="2021-04-02T17:30:47.253" v="3226" actId="700"/>
          <ac:spMkLst>
            <pc:docMk/>
            <pc:sldMk cId="721558259" sldId="257"/>
            <ac:spMk id="6" creationId="{26AD7336-62BA-473B-8E5F-3CDD3CCF2AB2}"/>
          </ac:spMkLst>
        </pc:spChg>
        <pc:spChg chg="add del mod">
          <ac:chgData name="Marek Semančík" userId="24efa9a7-543a-45c7-b534-ea566d145e2b" providerId="ADAL" clId="{1593F15E-DF10-41E6-8A72-3213F17C4013}" dt="2021-04-02T13:32:07.923" v="1038" actId="6264"/>
          <ac:spMkLst>
            <pc:docMk/>
            <pc:sldMk cId="721558259" sldId="257"/>
            <ac:spMk id="6" creationId="{3A4E8175-838A-4AFE-A942-72BDFE81C7BA}"/>
          </ac:spMkLst>
        </pc:spChg>
        <pc:spChg chg="add mod">
          <ac:chgData name="Marek Semančík" userId="24efa9a7-543a-45c7-b534-ea566d145e2b" providerId="ADAL" clId="{1593F15E-DF10-41E6-8A72-3213F17C4013}" dt="2021-04-05T13:42:09.273" v="4032" actId="1076"/>
          <ac:spMkLst>
            <pc:docMk/>
            <pc:sldMk cId="721558259" sldId="257"/>
            <ac:spMk id="7" creationId="{B463180B-FC14-4A4C-94DD-BAEEB968A7D7}"/>
          </ac:spMkLst>
        </pc:spChg>
        <pc:spChg chg="add del mod">
          <ac:chgData name="Marek Semančík" userId="24efa9a7-543a-45c7-b534-ea566d145e2b" providerId="ADAL" clId="{1593F15E-DF10-41E6-8A72-3213F17C4013}" dt="2021-04-02T13:32:07.923" v="1038" actId="6264"/>
          <ac:spMkLst>
            <pc:docMk/>
            <pc:sldMk cId="721558259" sldId="257"/>
            <ac:spMk id="8" creationId="{9C7581E8-2D1D-4BCD-BCDB-C5422FDE73A3}"/>
          </ac:spMkLst>
        </pc:spChg>
        <pc:spChg chg="add mod">
          <ac:chgData name="Marek Semančík" userId="24efa9a7-543a-45c7-b534-ea566d145e2b" providerId="ADAL" clId="{1593F15E-DF10-41E6-8A72-3213F17C4013}" dt="2021-04-05T13:42:20.152" v="4037" actId="1076"/>
          <ac:spMkLst>
            <pc:docMk/>
            <pc:sldMk cId="721558259" sldId="257"/>
            <ac:spMk id="8" creationId="{C80A8090-63CE-4FE9-B874-7701B59C2D9B}"/>
          </ac:spMkLst>
        </pc:spChg>
        <pc:spChg chg="add del mod">
          <ac:chgData name="Marek Semančík" userId="24efa9a7-543a-45c7-b534-ea566d145e2b" providerId="ADAL" clId="{1593F15E-DF10-41E6-8A72-3213F17C4013}" dt="2021-04-02T13:32:09.168" v="1039" actId="6264"/>
          <ac:spMkLst>
            <pc:docMk/>
            <pc:sldMk cId="721558259" sldId="257"/>
            <ac:spMk id="9" creationId="{23097F5C-6791-4751-B35B-44BCBCC131FE}"/>
          </ac:spMkLst>
        </pc:spChg>
        <pc:spChg chg="add mod">
          <ac:chgData name="Marek Semančík" userId="24efa9a7-543a-45c7-b534-ea566d145e2b" providerId="ADAL" clId="{1593F15E-DF10-41E6-8A72-3213F17C4013}" dt="2021-04-02T17:36:39.640" v="3338" actId="26606"/>
          <ac:spMkLst>
            <pc:docMk/>
            <pc:sldMk cId="721558259" sldId="257"/>
            <ac:spMk id="9" creationId="{C855739D-4EB6-4452-A305-575D0AC49104}"/>
          </ac:spMkLst>
        </pc:spChg>
        <pc:spChg chg="add del mod">
          <ac:chgData name="Marek Semančík" userId="24efa9a7-543a-45c7-b534-ea566d145e2b" providerId="ADAL" clId="{1593F15E-DF10-41E6-8A72-3213F17C4013}" dt="2021-04-02T17:36:08.503" v="3332" actId="767"/>
          <ac:spMkLst>
            <pc:docMk/>
            <pc:sldMk cId="721558259" sldId="257"/>
            <ac:spMk id="10" creationId="{AA4D7982-ECCF-4C8B-9F70-1692D7AE65AD}"/>
          </ac:spMkLst>
        </pc:spChg>
        <pc:spChg chg="add mod">
          <ac:chgData name="Marek Semančík" userId="24efa9a7-543a-45c7-b534-ea566d145e2b" providerId="ADAL" clId="{1593F15E-DF10-41E6-8A72-3213F17C4013}" dt="2021-04-05T13:42:12.605" v="4033" actId="1076"/>
          <ac:spMkLst>
            <pc:docMk/>
            <pc:sldMk cId="721558259" sldId="257"/>
            <ac:spMk id="10" creationId="{AE46C017-63A5-44C7-89A3-5B805AE5AA15}"/>
          </ac:spMkLst>
        </pc:spChg>
        <pc:spChg chg="add del mod">
          <ac:chgData name="Marek Semančík" userId="24efa9a7-543a-45c7-b534-ea566d145e2b" providerId="ADAL" clId="{1593F15E-DF10-41E6-8A72-3213F17C4013}" dt="2021-04-02T13:32:09.168" v="1039" actId="6264"/>
          <ac:spMkLst>
            <pc:docMk/>
            <pc:sldMk cId="721558259" sldId="257"/>
            <ac:spMk id="10" creationId="{BA594701-4FD6-41AE-B396-BE82A277D5B3}"/>
          </ac:spMkLst>
        </pc:spChg>
        <pc:spChg chg="add mod">
          <ac:chgData name="Marek Semančík" userId="24efa9a7-543a-45c7-b534-ea566d145e2b" providerId="ADAL" clId="{1593F15E-DF10-41E6-8A72-3213F17C4013}" dt="2021-04-05T13:42:18.179" v="4036" actId="1076"/>
          <ac:spMkLst>
            <pc:docMk/>
            <pc:sldMk cId="721558259" sldId="257"/>
            <ac:spMk id="11" creationId="{E9297244-A07B-4448-86B7-037DA7447E0F}"/>
          </ac:spMkLst>
        </pc:spChg>
        <pc:spChg chg="add mod">
          <ac:chgData name="Marek Semančík" userId="24efa9a7-543a-45c7-b534-ea566d145e2b" providerId="ADAL" clId="{1593F15E-DF10-41E6-8A72-3213F17C4013}" dt="2021-04-05T13:42:14.544" v="4034" actId="1076"/>
          <ac:spMkLst>
            <pc:docMk/>
            <pc:sldMk cId="721558259" sldId="257"/>
            <ac:spMk id="12" creationId="{7FE6DDC5-CFC1-48CF-93F8-0DBB3B254F4C}"/>
          </ac:spMkLst>
        </pc:spChg>
        <pc:spChg chg="add mod">
          <ac:chgData name="Marek Semančík" userId="24efa9a7-543a-45c7-b534-ea566d145e2b" providerId="ADAL" clId="{1593F15E-DF10-41E6-8A72-3213F17C4013}" dt="2021-04-05T17:02:31.096" v="4038" actId="14100"/>
          <ac:spMkLst>
            <pc:docMk/>
            <pc:sldMk cId="721558259" sldId="257"/>
            <ac:spMk id="13" creationId="{6EF0427E-C57F-4481-B3F7-6A3AA23A45D0}"/>
          </ac:spMkLst>
        </pc:spChg>
        <pc:spChg chg="add del mod">
          <ac:chgData name="Marek Semančík" userId="24efa9a7-543a-45c7-b534-ea566d145e2b" providerId="ADAL" clId="{1593F15E-DF10-41E6-8A72-3213F17C4013}" dt="2021-04-02T17:36:27.698" v="3336"/>
          <ac:spMkLst>
            <pc:docMk/>
            <pc:sldMk cId="721558259" sldId="257"/>
            <ac:spMk id="18" creationId="{BB1FF884-0CAD-4020-BF49-2C0AF0895F12}"/>
          </ac:spMkLst>
        </pc:spChg>
        <pc:spChg chg="add del mod">
          <ac:chgData name="Marek Semančík" userId="24efa9a7-543a-45c7-b534-ea566d145e2b" providerId="ADAL" clId="{1593F15E-DF10-41E6-8A72-3213F17C4013}" dt="2021-04-05T13:41:30.772" v="4027" actId="478"/>
          <ac:spMkLst>
            <pc:docMk/>
            <pc:sldMk cId="721558259" sldId="257"/>
            <ac:spMk id="21" creationId="{A06CB5F4-68D1-48AB-9661-B38D9DE18060}"/>
          </ac:spMkLst>
        </pc:spChg>
        <pc:graphicFrameChg chg="del mod ord modGraphic">
          <ac:chgData name="Marek Semančík" userId="24efa9a7-543a-45c7-b534-ea566d145e2b" providerId="ADAL" clId="{1593F15E-DF10-41E6-8A72-3213F17C4013}" dt="2021-04-02T17:28:48.990" v="3219" actId="478"/>
          <ac:graphicFrameMkLst>
            <pc:docMk/>
            <pc:sldMk cId="721558259" sldId="257"/>
            <ac:graphicFrameMk id="4" creationId="{4F6F4A10-ED33-4C37-82CE-FF0D1AF58085}"/>
          </ac:graphicFrameMkLst>
        </pc:graphicFrameChg>
        <pc:picChg chg="add del mod">
          <ac:chgData name="Marek Semančík" userId="24efa9a7-543a-45c7-b534-ea566d145e2b" providerId="ADAL" clId="{1593F15E-DF10-41E6-8A72-3213F17C4013}" dt="2021-04-02T13:32:45.435" v="1045" actId="478"/>
          <ac:picMkLst>
            <pc:docMk/>
            <pc:sldMk cId="721558259" sldId="257"/>
            <ac:picMk id="7" creationId="{3EF1D0CD-E89B-4E01-A246-8376DB84F15D}"/>
          </ac:picMkLst>
        </pc:picChg>
        <pc:picChg chg="add del">
          <ac:chgData name="Marek Semančík" userId="24efa9a7-543a-45c7-b534-ea566d145e2b" providerId="ADAL" clId="{1593F15E-DF10-41E6-8A72-3213F17C4013}" dt="2021-04-02T13:31:45.473" v="1035"/>
          <ac:picMkLst>
            <pc:docMk/>
            <pc:sldMk cId="721558259" sldId="257"/>
            <ac:picMk id="11" creationId="{54DDEBDD-D8BD-41A6-8A0D-B00E3768B0F9}"/>
          </ac:picMkLst>
        </pc:picChg>
        <pc:picChg chg="add del">
          <ac:chgData name="Marek Semančík" userId="24efa9a7-543a-45c7-b534-ea566d145e2b" providerId="ADAL" clId="{1593F15E-DF10-41E6-8A72-3213F17C4013}" dt="2021-04-02T17:35:29.143" v="3322" actId="26606"/>
          <ac:picMkLst>
            <pc:docMk/>
            <pc:sldMk cId="721558259" sldId="257"/>
            <ac:picMk id="12" creationId="{BBE690FE-CE5A-4453-B3CD-3148D018DF36}"/>
          </ac:picMkLst>
        </pc:picChg>
        <pc:picChg chg="add del mod">
          <ac:chgData name="Marek Semančík" userId="24efa9a7-543a-45c7-b534-ea566d145e2b" providerId="ADAL" clId="{1593F15E-DF10-41E6-8A72-3213F17C4013}" dt="2021-04-02T17:35:45.234" v="3326" actId="26606"/>
          <ac:picMkLst>
            <pc:docMk/>
            <pc:sldMk cId="721558259" sldId="257"/>
            <ac:picMk id="13" creationId="{BBE690FE-CE5A-4453-B3CD-3148D018DF36}"/>
          </ac:picMkLst>
        </pc:picChg>
        <pc:picChg chg="add del">
          <ac:chgData name="Marek Semančík" userId="24efa9a7-543a-45c7-b534-ea566d145e2b" providerId="ADAL" clId="{1593F15E-DF10-41E6-8A72-3213F17C4013}" dt="2021-04-02T17:35:45.234" v="3326" actId="26606"/>
          <ac:picMkLst>
            <pc:docMk/>
            <pc:sldMk cId="721558259" sldId="257"/>
            <ac:picMk id="14" creationId="{54DDEBDD-D8BD-41A6-8A0D-B00E3768B0F9}"/>
          </ac:picMkLst>
        </pc:picChg>
        <pc:picChg chg="add del">
          <ac:chgData name="Marek Semančík" userId="24efa9a7-543a-45c7-b534-ea566d145e2b" providerId="ADAL" clId="{1593F15E-DF10-41E6-8A72-3213F17C4013}" dt="2021-04-02T17:35:29.143" v="3322" actId="26606"/>
          <ac:picMkLst>
            <pc:docMk/>
            <pc:sldMk cId="721558259" sldId="257"/>
            <ac:picMk id="15" creationId="{54DDEBDD-D8BD-41A6-8A0D-B00E3768B0F9}"/>
          </ac:picMkLst>
        </pc:picChg>
        <pc:picChg chg="add del">
          <ac:chgData name="Marek Semančík" userId="24efa9a7-543a-45c7-b534-ea566d145e2b" providerId="ADAL" clId="{1593F15E-DF10-41E6-8A72-3213F17C4013}" dt="2021-04-02T17:36:28.246" v="3337" actId="26606"/>
          <ac:picMkLst>
            <pc:docMk/>
            <pc:sldMk cId="721558259" sldId="257"/>
            <ac:picMk id="16" creationId="{AF21B38E-DA4F-4D07-9F34-C6C13230F1CC}"/>
          </ac:picMkLst>
        </pc:picChg>
        <pc:picChg chg="add del">
          <ac:chgData name="Marek Semančík" userId="24efa9a7-543a-45c7-b534-ea566d145e2b" providerId="ADAL" clId="{1593F15E-DF10-41E6-8A72-3213F17C4013}" dt="2021-04-02T17:36:28.246" v="3337" actId="26606"/>
          <ac:picMkLst>
            <pc:docMk/>
            <pc:sldMk cId="721558259" sldId="257"/>
            <ac:picMk id="17" creationId="{54DDEBDD-D8BD-41A6-8A0D-B00E3768B0F9}"/>
          </ac:picMkLst>
        </pc:picChg>
        <pc:picChg chg="add del">
          <ac:chgData name="Marek Semančík" userId="24efa9a7-543a-45c7-b534-ea566d145e2b" providerId="ADAL" clId="{1593F15E-DF10-41E6-8A72-3213F17C4013}" dt="2021-04-05T13:01:50.009" v="3400" actId="478"/>
          <ac:picMkLst>
            <pc:docMk/>
            <pc:sldMk cId="721558259" sldId="257"/>
            <ac:picMk id="19" creationId="{96EF7FE9-1CBF-47A8-B21D-7EE74B37F54F}"/>
          </ac:picMkLst>
        </pc:picChg>
        <pc:picChg chg="add">
          <ac:chgData name="Marek Semančík" userId="24efa9a7-543a-45c7-b534-ea566d145e2b" providerId="ADAL" clId="{1593F15E-DF10-41E6-8A72-3213F17C4013}" dt="2021-04-02T17:36:39.640" v="3338" actId="26606"/>
          <ac:picMkLst>
            <pc:docMk/>
            <pc:sldMk cId="721558259" sldId="257"/>
            <ac:picMk id="20" creationId="{54DDEBDD-D8BD-41A6-8A0D-B00E3768B0F9}"/>
          </ac:picMkLst>
        </pc:picChg>
      </pc:sldChg>
      <pc:sldChg chg="addSp delSp modSp new mod setBg delDesignElem chgLayout">
        <pc:chgData name="Marek Semančík" userId="24efa9a7-543a-45c7-b534-ea566d145e2b" providerId="ADAL" clId="{1593F15E-DF10-41E6-8A72-3213F17C4013}" dt="2021-04-05T13:39:27.853" v="3959" actId="20577"/>
        <pc:sldMkLst>
          <pc:docMk/>
          <pc:sldMk cId="1491293373" sldId="258"/>
        </pc:sldMkLst>
        <pc:spChg chg="mod ord">
          <ac:chgData name="Marek Semančík" userId="24efa9a7-543a-45c7-b534-ea566d145e2b" providerId="ADAL" clId="{1593F15E-DF10-41E6-8A72-3213F17C4013}" dt="2021-04-02T17:29:03.972" v="3220" actId="2711"/>
          <ac:spMkLst>
            <pc:docMk/>
            <pc:sldMk cId="1491293373" sldId="258"/>
            <ac:spMk id="2" creationId="{AE28F01A-CBD5-4736-AE4C-9B5DCF624BBD}"/>
          </ac:spMkLst>
        </pc:spChg>
        <pc:spChg chg="mod ord">
          <ac:chgData name="Marek Semančík" userId="24efa9a7-543a-45c7-b534-ea566d145e2b" providerId="ADAL" clId="{1593F15E-DF10-41E6-8A72-3213F17C4013}" dt="2021-04-05T13:39:27.853" v="3959" actId="20577"/>
          <ac:spMkLst>
            <pc:docMk/>
            <pc:sldMk cId="1491293373" sldId="258"/>
            <ac:spMk id="3" creationId="{D5ECFC9E-2F48-4E04-8948-DB5277080A5B}"/>
          </ac:spMkLst>
        </pc:spChg>
        <pc:spChg chg="add del mod">
          <ac:chgData name="Marek Semančík" userId="24efa9a7-543a-45c7-b534-ea566d145e2b" providerId="ADAL" clId="{1593F15E-DF10-41E6-8A72-3213F17C4013}" dt="2021-04-02T13:32:59.316" v="1047" actId="6264"/>
          <ac:spMkLst>
            <pc:docMk/>
            <pc:sldMk cId="1491293373" sldId="258"/>
            <ac:spMk id="4" creationId="{B4A0675F-2CBA-4C86-A219-066A3F4707AD}"/>
          </ac:spMkLst>
        </pc:spChg>
        <pc:spChg chg="add del mod">
          <ac:chgData name="Marek Semančík" userId="24efa9a7-543a-45c7-b534-ea566d145e2b" providerId="ADAL" clId="{1593F15E-DF10-41E6-8A72-3213F17C4013}" dt="2021-04-02T13:32:59.316" v="1047" actId="6264"/>
          <ac:spMkLst>
            <pc:docMk/>
            <pc:sldMk cId="1491293373" sldId="258"/>
            <ac:spMk id="5" creationId="{FDFD184A-FC88-4066-BAA8-ABE5D69F8109}"/>
          </ac:spMkLst>
        </pc:spChg>
        <pc:spChg chg="add del">
          <ac:chgData name="Marek Semančík" userId="24efa9a7-543a-45c7-b534-ea566d145e2b" providerId="ADAL" clId="{1593F15E-DF10-41E6-8A72-3213F17C4013}" dt="2021-04-02T13:31:45.473" v="1035"/>
          <ac:spMkLst>
            <pc:docMk/>
            <pc:sldMk cId="1491293373" sldId="258"/>
            <ac:spMk id="8" creationId="{3B854194-185D-494D-905C-7C7CB2E30F6E}"/>
          </ac:spMkLst>
        </pc:spChg>
        <pc:spChg chg="add del">
          <ac:chgData name="Marek Semančík" userId="24efa9a7-543a-45c7-b534-ea566d145e2b" providerId="ADAL" clId="{1593F15E-DF10-41E6-8A72-3213F17C4013}" dt="2021-04-02T13:31:45.473" v="1035"/>
          <ac:spMkLst>
            <pc:docMk/>
            <pc:sldMk cId="1491293373" sldId="258"/>
            <ac:spMk id="10" creationId="{B4F5FA0D-0104-4987-8241-EFF7C85B88DE}"/>
          </ac:spMkLst>
        </pc:spChg>
        <pc:picChg chg="add del">
          <ac:chgData name="Marek Semančík" userId="24efa9a7-543a-45c7-b534-ea566d145e2b" providerId="ADAL" clId="{1593F15E-DF10-41E6-8A72-3213F17C4013}" dt="2021-04-02T13:31:45.473" v="1035"/>
          <ac:picMkLst>
            <pc:docMk/>
            <pc:sldMk cId="1491293373" sldId="258"/>
            <ac:picMk id="12" creationId="{2897127E-6CEF-446C-BE87-93B7C46E49D1}"/>
          </ac:picMkLst>
        </pc:picChg>
      </pc:sldChg>
      <pc:sldChg chg="modSp new mod">
        <pc:chgData name="Marek Semančík" userId="24efa9a7-543a-45c7-b534-ea566d145e2b" providerId="ADAL" clId="{1593F15E-DF10-41E6-8A72-3213F17C4013}" dt="2021-04-05T13:07:51.416" v="3604" actId="948"/>
        <pc:sldMkLst>
          <pc:docMk/>
          <pc:sldMk cId="3787386721" sldId="259"/>
        </pc:sldMkLst>
        <pc:spChg chg="mod">
          <ac:chgData name="Marek Semančík" userId="24efa9a7-543a-45c7-b534-ea566d145e2b" providerId="ADAL" clId="{1593F15E-DF10-41E6-8A72-3213F17C4013}" dt="2021-04-02T17:41:32.334" v="3399" actId="2711"/>
          <ac:spMkLst>
            <pc:docMk/>
            <pc:sldMk cId="3787386721" sldId="259"/>
            <ac:spMk id="2" creationId="{451B90AB-01C8-44C3-8C9F-8C17A3648D7B}"/>
          </ac:spMkLst>
        </pc:spChg>
        <pc:spChg chg="mod">
          <ac:chgData name="Marek Semančík" userId="24efa9a7-543a-45c7-b534-ea566d145e2b" providerId="ADAL" clId="{1593F15E-DF10-41E6-8A72-3213F17C4013}" dt="2021-04-05T13:07:51.416" v="3604" actId="948"/>
          <ac:spMkLst>
            <pc:docMk/>
            <pc:sldMk cId="3787386721" sldId="259"/>
            <ac:spMk id="3" creationId="{7FDB37C8-D517-4AEB-BF35-3E7ADCA0AB0D}"/>
          </ac:spMkLst>
        </pc:spChg>
      </pc:sldChg>
      <pc:sldChg chg="modSp new del mod">
        <pc:chgData name="Marek Semančík" userId="24efa9a7-543a-45c7-b534-ea566d145e2b" providerId="ADAL" clId="{1593F15E-DF10-41E6-8A72-3213F17C4013}" dt="2021-04-05T13:08:11.811" v="3605" actId="2696"/>
        <pc:sldMkLst>
          <pc:docMk/>
          <pc:sldMk cId="2224142102" sldId="260"/>
        </pc:sldMkLst>
        <pc:spChg chg="mod">
          <ac:chgData name="Marek Semančík" userId="24efa9a7-543a-45c7-b534-ea566d145e2b" providerId="ADAL" clId="{1593F15E-DF10-41E6-8A72-3213F17C4013}" dt="2021-04-02T13:51:17.261" v="1227" actId="2711"/>
          <ac:spMkLst>
            <pc:docMk/>
            <pc:sldMk cId="2224142102" sldId="260"/>
            <ac:spMk id="2" creationId="{837C9440-7E7D-4222-B344-8F70F48DDBCA}"/>
          </ac:spMkLst>
        </pc:spChg>
        <pc:spChg chg="mod">
          <ac:chgData name="Marek Semančík" userId="24efa9a7-543a-45c7-b534-ea566d145e2b" providerId="ADAL" clId="{1593F15E-DF10-41E6-8A72-3213F17C4013}" dt="2021-04-02T14:07:41.414" v="1846" actId="20577"/>
          <ac:spMkLst>
            <pc:docMk/>
            <pc:sldMk cId="2224142102" sldId="260"/>
            <ac:spMk id="3" creationId="{10219F8C-E35D-4BD0-8573-8475D7862922}"/>
          </ac:spMkLst>
        </pc:spChg>
      </pc:sldChg>
      <pc:sldChg chg="modSp new mod">
        <pc:chgData name="Marek Semančík" userId="24efa9a7-543a-45c7-b534-ea566d145e2b" providerId="ADAL" clId="{1593F15E-DF10-41E6-8A72-3213F17C4013}" dt="2021-04-05T13:08:38.112" v="3609" actId="403"/>
        <pc:sldMkLst>
          <pc:docMk/>
          <pc:sldMk cId="1279869454" sldId="261"/>
        </pc:sldMkLst>
        <pc:spChg chg="mod">
          <ac:chgData name="Marek Semančík" userId="24efa9a7-543a-45c7-b534-ea566d145e2b" providerId="ADAL" clId="{1593F15E-DF10-41E6-8A72-3213F17C4013}" dt="2021-04-02T15:35:09.143" v="1847" actId="2711"/>
          <ac:spMkLst>
            <pc:docMk/>
            <pc:sldMk cId="1279869454" sldId="261"/>
            <ac:spMk id="2" creationId="{F6F0C12E-FABF-4AF3-83CB-D982480E80D2}"/>
          </ac:spMkLst>
        </pc:spChg>
        <pc:spChg chg="mod">
          <ac:chgData name="Marek Semančík" userId="24efa9a7-543a-45c7-b534-ea566d145e2b" providerId="ADAL" clId="{1593F15E-DF10-41E6-8A72-3213F17C4013}" dt="2021-04-05T13:08:38.112" v="3609" actId="403"/>
          <ac:spMkLst>
            <pc:docMk/>
            <pc:sldMk cId="1279869454" sldId="261"/>
            <ac:spMk id="3" creationId="{7557C32E-732A-4670-8D12-406D0725829A}"/>
          </ac:spMkLst>
        </pc:spChg>
      </pc:sldChg>
      <pc:sldChg chg="modSp new mod">
        <pc:chgData name="Marek Semančík" userId="24efa9a7-543a-45c7-b534-ea566d145e2b" providerId="ADAL" clId="{1593F15E-DF10-41E6-8A72-3213F17C4013}" dt="2021-04-02T15:37:08.154" v="1853" actId="27636"/>
        <pc:sldMkLst>
          <pc:docMk/>
          <pc:sldMk cId="144177942" sldId="262"/>
        </pc:sldMkLst>
        <pc:spChg chg="mod">
          <ac:chgData name="Marek Semančík" userId="24efa9a7-543a-45c7-b534-ea566d145e2b" providerId="ADAL" clId="{1593F15E-DF10-41E6-8A72-3213F17C4013}" dt="2021-04-02T15:36:28.141" v="1850" actId="2711"/>
          <ac:spMkLst>
            <pc:docMk/>
            <pc:sldMk cId="144177942" sldId="262"/>
            <ac:spMk id="2" creationId="{DF745A94-4129-4085-883E-D2FCCDD1ED66}"/>
          </ac:spMkLst>
        </pc:spChg>
        <pc:spChg chg="mod">
          <ac:chgData name="Marek Semančík" userId="24efa9a7-543a-45c7-b534-ea566d145e2b" providerId="ADAL" clId="{1593F15E-DF10-41E6-8A72-3213F17C4013}" dt="2021-04-02T15:37:08.154" v="1853" actId="27636"/>
          <ac:spMkLst>
            <pc:docMk/>
            <pc:sldMk cId="144177942" sldId="262"/>
            <ac:spMk id="3" creationId="{A579D455-99F0-4432-B916-76D3EFB6D2B9}"/>
          </ac:spMkLst>
        </pc:spChg>
      </pc:sldChg>
      <pc:sldChg chg="modSp new mod">
        <pc:chgData name="Marek Semančík" userId="24efa9a7-543a-45c7-b534-ea566d145e2b" providerId="ADAL" clId="{1593F15E-DF10-41E6-8A72-3213F17C4013}" dt="2021-04-05T13:15:04.509" v="3834" actId="255"/>
        <pc:sldMkLst>
          <pc:docMk/>
          <pc:sldMk cId="3028661854" sldId="263"/>
        </pc:sldMkLst>
        <pc:spChg chg="mod">
          <ac:chgData name="Marek Semančík" userId="24efa9a7-543a-45c7-b534-ea566d145e2b" providerId="ADAL" clId="{1593F15E-DF10-41E6-8A72-3213F17C4013}" dt="2021-04-02T15:37:54.559" v="1893" actId="2711"/>
          <ac:spMkLst>
            <pc:docMk/>
            <pc:sldMk cId="3028661854" sldId="263"/>
            <ac:spMk id="2" creationId="{DD44B539-0011-48B5-ADCB-A7BCD6BCA614}"/>
          </ac:spMkLst>
        </pc:spChg>
        <pc:spChg chg="mod">
          <ac:chgData name="Marek Semančík" userId="24efa9a7-543a-45c7-b534-ea566d145e2b" providerId="ADAL" clId="{1593F15E-DF10-41E6-8A72-3213F17C4013}" dt="2021-04-05T13:15:04.509" v="3834" actId="255"/>
          <ac:spMkLst>
            <pc:docMk/>
            <pc:sldMk cId="3028661854" sldId="263"/>
            <ac:spMk id="3" creationId="{74807C38-1907-4604-A263-D512E76BB55E}"/>
          </ac:spMkLst>
        </pc:spChg>
      </pc:sldChg>
      <pc:sldChg chg="modSp new mod">
        <pc:chgData name="Marek Semančík" userId="24efa9a7-543a-45c7-b534-ea566d145e2b" providerId="ADAL" clId="{1593F15E-DF10-41E6-8A72-3213F17C4013}" dt="2021-04-05T13:14:51.844" v="3833" actId="255"/>
        <pc:sldMkLst>
          <pc:docMk/>
          <pc:sldMk cId="2743380361" sldId="264"/>
        </pc:sldMkLst>
        <pc:spChg chg="mod">
          <ac:chgData name="Marek Semančík" userId="24efa9a7-543a-45c7-b534-ea566d145e2b" providerId="ADAL" clId="{1593F15E-DF10-41E6-8A72-3213F17C4013}" dt="2021-04-02T15:47:11.955" v="2278" actId="2711"/>
          <ac:spMkLst>
            <pc:docMk/>
            <pc:sldMk cId="2743380361" sldId="264"/>
            <ac:spMk id="2" creationId="{9B4D734B-D629-4F8F-A245-49AD76C121DE}"/>
          </ac:spMkLst>
        </pc:spChg>
        <pc:spChg chg="mod">
          <ac:chgData name="Marek Semančík" userId="24efa9a7-543a-45c7-b534-ea566d145e2b" providerId="ADAL" clId="{1593F15E-DF10-41E6-8A72-3213F17C4013}" dt="2021-04-05T13:14:51.844" v="3833" actId="255"/>
          <ac:spMkLst>
            <pc:docMk/>
            <pc:sldMk cId="2743380361" sldId="264"/>
            <ac:spMk id="3" creationId="{E64F4519-F137-48B7-8347-C57748318B5B}"/>
          </ac:spMkLst>
        </pc:spChg>
      </pc:sldChg>
      <pc:sldChg chg="modSp new mod">
        <pc:chgData name="Marek Semančík" userId="24efa9a7-543a-45c7-b534-ea566d145e2b" providerId="ADAL" clId="{1593F15E-DF10-41E6-8A72-3213F17C4013}" dt="2021-04-05T13:38:48.869" v="3956" actId="948"/>
        <pc:sldMkLst>
          <pc:docMk/>
          <pc:sldMk cId="3527175151" sldId="265"/>
        </pc:sldMkLst>
        <pc:spChg chg="mod">
          <ac:chgData name="Marek Semančík" userId="24efa9a7-543a-45c7-b534-ea566d145e2b" providerId="ADAL" clId="{1593F15E-DF10-41E6-8A72-3213F17C4013}" dt="2021-04-05T13:35:24.100" v="3921" actId="20577"/>
          <ac:spMkLst>
            <pc:docMk/>
            <pc:sldMk cId="3527175151" sldId="265"/>
            <ac:spMk id="2" creationId="{F482E974-995D-4DC9-A4A0-390864669D2F}"/>
          </ac:spMkLst>
        </pc:spChg>
        <pc:spChg chg="mod">
          <ac:chgData name="Marek Semančík" userId="24efa9a7-543a-45c7-b534-ea566d145e2b" providerId="ADAL" clId="{1593F15E-DF10-41E6-8A72-3213F17C4013}" dt="2021-04-05T13:38:48.869" v="3956" actId="948"/>
          <ac:spMkLst>
            <pc:docMk/>
            <pc:sldMk cId="3527175151" sldId="265"/>
            <ac:spMk id="3" creationId="{E276BB01-96E3-4A34-BB68-BDFE9C9F8290}"/>
          </ac:spMkLst>
        </pc:spChg>
      </pc:sldChg>
      <pc:sldChg chg="modSp new mod">
        <pc:chgData name="Marek Semančík" userId="24efa9a7-543a-45c7-b534-ea566d145e2b" providerId="ADAL" clId="{1593F15E-DF10-41E6-8A72-3213F17C4013}" dt="2021-04-05T13:18:53.381" v="3914"/>
        <pc:sldMkLst>
          <pc:docMk/>
          <pc:sldMk cId="3909901170" sldId="266"/>
        </pc:sldMkLst>
        <pc:spChg chg="mod">
          <ac:chgData name="Marek Semančík" userId="24efa9a7-543a-45c7-b534-ea566d145e2b" providerId="ADAL" clId="{1593F15E-DF10-41E6-8A72-3213F17C4013}" dt="2021-04-02T17:29:47.227" v="3225" actId="2711"/>
          <ac:spMkLst>
            <pc:docMk/>
            <pc:sldMk cId="3909901170" sldId="266"/>
            <ac:spMk id="2" creationId="{A412B97D-54D6-4972-8164-15BA9B0DC55D}"/>
          </ac:spMkLst>
        </pc:spChg>
        <pc:spChg chg="mod">
          <ac:chgData name="Marek Semančík" userId="24efa9a7-543a-45c7-b534-ea566d145e2b" providerId="ADAL" clId="{1593F15E-DF10-41E6-8A72-3213F17C4013}" dt="2021-04-05T13:18:53.381" v="3914"/>
          <ac:spMkLst>
            <pc:docMk/>
            <pc:sldMk cId="3909901170" sldId="266"/>
            <ac:spMk id="3" creationId="{11165736-5936-4A34-ACB9-BB13CA914F3D}"/>
          </ac:spMkLst>
        </pc:spChg>
      </pc:sldChg>
      <pc:sldChg chg="modSp new mod">
        <pc:chgData name="Marek Semančík" userId="24efa9a7-543a-45c7-b534-ea566d145e2b" providerId="ADAL" clId="{1593F15E-DF10-41E6-8A72-3213F17C4013}" dt="2021-04-05T13:14:32.573" v="3831" actId="27636"/>
        <pc:sldMkLst>
          <pc:docMk/>
          <pc:sldMk cId="451679013" sldId="267"/>
        </pc:sldMkLst>
        <pc:spChg chg="mod">
          <ac:chgData name="Marek Semančík" userId="24efa9a7-543a-45c7-b534-ea566d145e2b" providerId="ADAL" clId="{1593F15E-DF10-41E6-8A72-3213F17C4013}" dt="2021-04-02T16:48:12.439" v="2599" actId="2711"/>
          <ac:spMkLst>
            <pc:docMk/>
            <pc:sldMk cId="451679013" sldId="267"/>
            <ac:spMk id="2" creationId="{7B9F1A10-4C39-48AB-AC1B-064187262CC3}"/>
          </ac:spMkLst>
        </pc:spChg>
        <pc:spChg chg="mod">
          <ac:chgData name="Marek Semančík" userId="24efa9a7-543a-45c7-b534-ea566d145e2b" providerId="ADAL" clId="{1593F15E-DF10-41E6-8A72-3213F17C4013}" dt="2021-04-05T13:14:32.573" v="3831" actId="27636"/>
          <ac:spMkLst>
            <pc:docMk/>
            <pc:sldMk cId="451679013" sldId="267"/>
            <ac:spMk id="3" creationId="{EE221985-2664-4F29-AB67-4C6B8CDE75A8}"/>
          </ac:spMkLst>
        </pc:spChg>
      </pc:sldChg>
      <pc:sldChg chg="addSp delSp modSp new mod">
        <pc:chgData name="Marek Semančík" userId="24efa9a7-543a-45c7-b534-ea566d145e2b" providerId="ADAL" clId="{1593F15E-DF10-41E6-8A72-3213F17C4013}" dt="2021-04-05T13:14:22.273" v="3827" actId="14100"/>
        <pc:sldMkLst>
          <pc:docMk/>
          <pc:sldMk cId="710870654" sldId="268"/>
        </pc:sldMkLst>
        <pc:spChg chg="mod">
          <ac:chgData name="Marek Semančík" userId="24efa9a7-543a-45c7-b534-ea566d145e2b" providerId="ADAL" clId="{1593F15E-DF10-41E6-8A72-3213F17C4013}" dt="2021-04-02T16:55:10.299" v="2784" actId="2711"/>
          <ac:spMkLst>
            <pc:docMk/>
            <pc:sldMk cId="710870654" sldId="268"/>
            <ac:spMk id="2" creationId="{43B75907-D01F-4F25-940E-254925607C6F}"/>
          </ac:spMkLst>
        </pc:spChg>
        <pc:spChg chg="mod">
          <ac:chgData name="Marek Semančík" userId="24efa9a7-543a-45c7-b534-ea566d145e2b" providerId="ADAL" clId="{1593F15E-DF10-41E6-8A72-3213F17C4013}" dt="2021-04-05T13:14:22.273" v="3827" actId="14100"/>
          <ac:spMkLst>
            <pc:docMk/>
            <pc:sldMk cId="710870654" sldId="268"/>
            <ac:spMk id="3" creationId="{14692A46-873D-474F-BB21-6A3EB68CBD40}"/>
          </ac:spMkLst>
        </pc:spChg>
        <pc:picChg chg="add del mod">
          <ac:chgData name="Marek Semančík" userId="24efa9a7-543a-45c7-b534-ea566d145e2b" providerId="ADAL" clId="{1593F15E-DF10-41E6-8A72-3213F17C4013}" dt="2021-04-05T13:13:10.236" v="3806" actId="478"/>
          <ac:picMkLst>
            <pc:docMk/>
            <pc:sldMk cId="710870654" sldId="268"/>
            <ac:picMk id="5" creationId="{97A50FE6-9D04-4F45-A351-9D638DC8C993}"/>
          </ac:picMkLst>
        </pc:picChg>
      </pc:sldChg>
      <pc:sldChg chg="modSp new mod">
        <pc:chgData name="Marek Semančík" userId="24efa9a7-543a-45c7-b534-ea566d145e2b" providerId="ADAL" clId="{1593F15E-DF10-41E6-8A72-3213F17C4013}" dt="2021-04-05T13:14:04.908" v="3825" actId="27636"/>
        <pc:sldMkLst>
          <pc:docMk/>
          <pc:sldMk cId="1157796960" sldId="269"/>
        </pc:sldMkLst>
        <pc:spChg chg="mod">
          <ac:chgData name="Marek Semančík" userId="24efa9a7-543a-45c7-b534-ea566d145e2b" providerId="ADAL" clId="{1593F15E-DF10-41E6-8A72-3213F17C4013}" dt="2021-04-02T17:00:55.534" v="2914" actId="2711"/>
          <ac:spMkLst>
            <pc:docMk/>
            <pc:sldMk cId="1157796960" sldId="269"/>
            <ac:spMk id="2" creationId="{E9418B8F-DE92-4478-BB89-83E7AE062FCE}"/>
          </ac:spMkLst>
        </pc:spChg>
        <pc:spChg chg="mod">
          <ac:chgData name="Marek Semančík" userId="24efa9a7-543a-45c7-b534-ea566d145e2b" providerId="ADAL" clId="{1593F15E-DF10-41E6-8A72-3213F17C4013}" dt="2021-04-05T13:14:04.908" v="3825" actId="27636"/>
          <ac:spMkLst>
            <pc:docMk/>
            <pc:sldMk cId="1157796960" sldId="269"/>
            <ac:spMk id="3" creationId="{8301CEA5-3D80-4FB9-A6DF-E7DF258ABE17}"/>
          </ac:spMkLst>
        </pc:spChg>
      </pc:sldChg>
      <pc:sldChg chg="modSp new mod">
        <pc:chgData name="Marek Semančík" userId="24efa9a7-543a-45c7-b534-ea566d145e2b" providerId="ADAL" clId="{1593F15E-DF10-41E6-8A72-3213F17C4013}" dt="2021-04-05T13:13:45.348" v="3812" actId="27636"/>
        <pc:sldMkLst>
          <pc:docMk/>
          <pc:sldMk cId="1567668709" sldId="270"/>
        </pc:sldMkLst>
        <pc:spChg chg="mod">
          <ac:chgData name="Marek Semančík" userId="24efa9a7-543a-45c7-b534-ea566d145e2b" providerId="ADAL" clId="{1593F15E-DF10-41E6-8A72-3213F17C4013}" dt="2021-04-02T17:05:39.359" v="3013" actId="2711"/>
          <ac:spMkLst>
            <pc:docMk/>
            <pc:sldMk cId="1567668709" sldId="270"/>
            <ac:spMk id="2" creationId="{D67A6749-5E0D-4FC9-B770-7A890DBD5C37}"/>
          </ac:spMkLst>
        </pc:spChg>
        <pc:spChg chg="mod">
          <ac:chgData name="Marek Semančík" userId="24efa9a7-543a-45c7-b534-ea566d145e2b" providerId="ADAL" clId="{1593F15E-DF10-41E6-8A72-3213F17C4013}" dt="2021-04-05T13:13:45.348" v="3812" actId="27636"/>
          <ac:spMkLst>
            <pc:docMk/>
            <pc:sldMk cId="1567668709" sldId="270"/>
            <ac:spMk id="3" creationId="{A5A7FA3F-F254-4947-A99E-AFDC85AB0EF5}"/>
          </ac:spMkLst>
        </pc:spChg>
      </pc:sldChg>
      <pc:sldChg chg="addSp delSp modSp new mod setBg delDesignElem chgLayout">
        <pc:chgData name="Marek Semančík" userId="24efa9a7-543a-45c7-b534-ea566d145e2b" providerId="ADAL" clId="{1593F15E-DF10-41E6-8A72-3213F17C4013}" dt="2021-04-05T13:07:22.344" v="3599" actId="255"/>
        <pc:sldMkLst>
          <pc:docMk/>
          <pc:sldMk cId="3725962253" sldId="271"/>
        </pc:sldMkLst>
        <pc:spChg chg="mod ord">
          <ac:chgData name="Marek Semančík" userId="24efa9a7-543a-45c7-b534-ea566d145e2b" providerId="ADAL" clId="{1593F15E-DF10-41E6-8A72-3213F17C4013}" dt="2021-04-05T13:03:05.338" v="3405" actId="700"/>
          <ac:spMkLst>
            <pc:docMk/>
            <pc:sldMk cId="3725962253" sldId="271"/>
            <ac:spMk id="2" creationId="{D347AC4E-8A1D-423D-B94B-6F876258BF8B}"/>
          </ac:spMkLst>
        </pc:spChg>
        <pc:spChg chg="del mod">
          <ac:chgData name="Marek Semančík" userId="24efa9a7-543a-45c7-b534-ea566d145e2b" providerId="ADAL" clId="{1593F15E-DF10-41E6-8A72-3213F17C4013}" dt="2021-04-05T13:03:05.338" v="3405" actId="700"/>
          <ac:spMkLst>
            <pc:docMk/>
            <pc:sldMk cId="3725962253" sldId="271"/>
            <ac:spMk id="3" creationId="{6CEDAB23-132A-4A64-8ED9-E2E225D1FAFC}"/>
          </ac:spMkLst>
        </pc:spChg>
        <pc:spChg chg="add mod ord">
          <ac:chgData name="Marek Semančík" userId="24efa9a7-543a-45c7-b534-ea566d145e2b" providerId="ADAL" clId="{1593F15E-DF10-41E6-8A72-3213F17C4013}" dt="2021-04-05T13:07:22.344" v="3599" actId="255"/>
          <ac:spMkLst>
            <pc:docMk/>
            <pc:sldMk cId="3725962253" sldId="271"/>
            <ac:spMk id="4" creationId="{B8C5EB31-BDC8-4A2F-9E4D-9B3ACADC19B6}"/>
          </ac:spMkLst>
        </pc:spChg>
        <pc:picChg chg="add del">
          <ac:chgData name="Marek Semančík" userId="24efa9a7-543a-45c7-b534-ea566d145e2b" providerId="ADAL" clId="{1593F15E-DF10-41E6-8A72-3213F17C4013}" dt="2021-04-05T13:02:53.833" v="3404" actId="478"/>
          <ac:picMkLst>
            <pc:docMk/>
            <pc:sldMk cId="3725962253" sldId="271"/>
            <ac:picMk id="5" creationId="{214A2CC9-3416-4F18-9A55-5C383165402C}"/>
          </ac:picMkLst>
        </pc:picChg>
        <pc:picChg chg="add del">
          <ac:chgData name="Marek Semančík" userId="24efa9a7-543a-45c7-b534-ea566d145e2b" providerId="ADAL" clId="{1593F15E-DF10-41E6-8A72-3213F17C4013}" dt="2021-04-05T13:03:05.338" v="3405" actId="700"/>
          <ac:picMkLst>
            <pc:docMk/>
            <pc:sldMk cId="3725962253" sldId="271"/>
            <ac:picMk id="9" creationId="{54DDEBDD-D8BD-41A6-8A0D-B00E3768B0F9}"/>
          </ac:picMkLst>
        </pc:picChg>
      </pc:sldChg>
      <pc:sldChg chg="modSp new mod">
        <pc:chgData name="Marek Semančík" userId="24efa9a7-543a-45c7-b534-ea566d145e2b" providerId="ADAL" clId="{1593F15E-DF10-41E6-8A72-3213F17C4013}" dt="2021-04-05T13:15:42.659" v="3878" actId="20577"/>
        <pc:sldMkLst>
          <pc:docMk/>
          <pc:sldMk cId="3142708368" sldId="272"/>
        </pc:sldMkLst>
        <pc:spChg chg="mod">
          <ac:chgData name="Marek Semančík" userId="24efa9a7-543a-45c7-b534-ea566d145e2b" providerId="ADAL" clId="{1593F15E-DF10-41E6-8A72-3213F17C4013}" dt="2021-04-05T13:09:53.773" v="3617" actId="255"/>
          <ac:spMkLst>
            <pc:docMk/>
            <pc:sldMk cId="3142708368" sldId="272"/>
            <ac:spMk id="2" creationId="{A9BA8AA2-B374-4BBB-A5E0-C58A149E71C8}"/>
          </ac:spMkLst>
        </pc:spChg>
        <pc:spChg chg="mod">
          <ac:chgData name="Marek Semančík" userId="24efa9a7-543a-45c7-b534-ea566d145e2b" providerId="ADAL" clId="{1593F15E-DF10-41E6-8A72-3213F17C4013}" dt="2021-04-05T13:15:42.659" v="3878" actId="20577"/>
          <ac:spMkLst>
            <pc:docMk/>
            <pc:sldMk cId="3142708368" sldId="272"/>
            <ac:spMk id="3" creationId="{99FBCC5D-3389-4F5C-8938-3D8E33AA56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572717F-B505-476A-8D39-2B51E876C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6C835B6-5E8C-401A-8760-AB61F762B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F26867B-380D-41F9-AE56-E63181768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5C08349-F268-45DF-8CD7-89CDA8893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4AB1AEA-142C-40E0-BDAF-98509FADD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21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99A696-4007-4CF8-9CE1-3052E387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0ADED093-8570-47BA-A025-EE9FD8766A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6A5F39F-50BF-4156-BA0C-BB7B56DB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4F64330-C285-4B7B-9D0B-780A5C4AE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8FE10E0-8FA1-49DB-9E4D-EAD51CF5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90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5E891D37-829D-4451-BAAC-0D1C42F01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731A23C6-B829-4E50-9CBC-C930706ED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F35123-A9D4-42E4-A864-5F8C036C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0F650E5-F796-47EB-BC94-198093B1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97186CB-09E9-4DE6-A29C-7E4F94553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75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D0C00E-6C5A-4A51-B781-B074E18DE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3FE8825-B9C8-49CF-8673-11EEB69AA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32A6A2B-B486-4D0A-8D23-C5104163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F227E46-2924-458B-B822-3CCA42DA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118504E-3029-455D-8F74-5F1E3AAE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52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42EDDD4-431E-4E3E-AA43-CB8374A6C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29916B3-2E65-4CB1-8273-828FA01EA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1F66264-A8A8-4332-A634-D66EA17C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057B925-3BFA-4ECF-BE0F-3733496F5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30621B8-290F-422D-A66C-CF72CA20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54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5ADAB0A-2D4A-47AE-8A0B-958FD3D7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02D4C15-4F5B-46E7-9669-D0F7C8A597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D397C0D-AF2F-493F-972C-7D12635F0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653882E-5F19-4B67-939C-532816E9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E45B1EC-56A0-407C-97C2-EAA230E9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EA55525-41AD-4D95-9F5B-D755140CB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63331F-9E84-4DF7-A438-53D2C75D0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A64DA0C5-9D42-4F2F-9983-2A67D7828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40227AE-24E9-4FFF-885E-FB4CEF5C9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9D8E9C94-0435-436E-B74E-BFD11FFDBC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260D43C8-CA57-471F-BCC2-F88E2CEB2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D9AFB7DA-D877-44D0-8E92-68F27719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F0ED0D06-FDA2-4234-8A6D-E1612275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C9E5ADAC-FAD4-46AA-9469-0B72E485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46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AEE749B-4DE2-4B85-B18E-2DF693291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7AEF6BB6-941C-4D79-A97E-80D3817AB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3649109-1E09-4302-ADD1-2943AF62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79CC6D6-B28A-4DA7-A9CA-49DDF247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74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9BFC2DD9-0AFE-4620-BC9C-BF4D12E3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4955CE66-ADA5-4FBE-BD2E-4C1DF8C9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BB07349-F13F-404D-929C-B27807E69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89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FA8AE8A-DE17-44DD-A0D4-8AF8136D9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B01FDAC-84A1-44C7-9A0A-7F93E7EC0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5CFEDEB-E837-4BA0-BCE2-10E461BF3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4BF0D4C-A532-4A99-8513-BA495800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FF00165-97BC-4B4C-BB59-97A615743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BF18293-0FBB-43A5-B336-48AC8246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FC0145B-BD0C-47EF-AB6B-12D375CA6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8CD2292-67D8-4D7D-8CC1-96757707E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8AA27C5-4B0E-4076-BADE-B14B5F88D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07FE9F7-3F2C-4CB5-A6D8-0313D39ED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DACC5B4-0092-4446-9C5E-73E7F783A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0017118-2C61-42F2-97C1-4D73AF091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99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2CFBE2B1-90C2-4214-99E3-E4C3CC775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D2C2180-25B8-4EE4-A08C-13977639A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AE4E2B1-1703-486A-BB41-66E923BEE2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C207C-FD2B-4F08-BF93-520E203A28AD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A25FBCD-898B-4C83-A6C3-7E1BB43A3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255B2C8-C945-4D15-9FC6-C058A5BD3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E66FB-B55D-4F8A-A516-A91F6FE22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23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CEAC2AF-0194-461E-B665-CDF0F1E2C9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  <a:cs typeface="Times New Roman" panose="02020603050405020304" pitchFamily="18" charset="0"/>
              </a:rPr>
              <a:t>Online komunikace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92BEB7E-1649-443E-B86A-AA2FE4B37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85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D44B539-0011-48B5-ADCB-A7BCD6BCA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</a:rPr>
              <a:t>Platforma Microsoft a její použití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4807C38-1907-4604-A263-D512E76B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https://portal.office.com</a:t>
            </a:r>
          </a:p>
          <a:p>
            <a:pPr>
              <a:spcAft>
                <a:spcPts val="600"/>
              </a:spcAft>
            </a:pP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OneDrive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sdílení, pravidla sdílení</a:t>
            </a:r>
          </a:p>
          <a:p>
            <a:pPr lvl="1"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Uživatelé, skupiny uživatelů</a:t>
            </a:r>
          </a:p>
          <a:p>
            <a:pPr lvl="1"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používejte složky, Průzkumníka a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OneDrive</a:t>
            </a:r>
            <a:endParaRPr lang="cs-CZ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Microsoft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Forms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formuláře</a:t>
            </a:r>
          </a:p>
          <a:p>
            <a:pPr>
              <a:spcAft>
                <a:spcPts val="600"/>
              </a:spcAft>
            </a:pP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Automate – automatizace úkonů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Microsoft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Whiteboard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tabule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Microsoft Office</a:t>
            </a:r>
          </a:p>
        </p:txBody>
      </p:sp>
    </p:spTree>
    <p:extLst>
      <p:ext uri="{BB962C8B-B14F-4D97-AF65-F5344CB8AC3E}">
        <p14:creationId xmlns:p14="http://schemas.microsoft.com/office/powerpoint/2010/main" val="3028661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4D734B-D629-4F8F-A245-49AD76C1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Microsoft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Teams</a:t>
            </a:r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64F4519-F137-48B7-8347-C57748318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nedoporučuji použití webové aplikace, mnoho prohlížečů, jiné chování a funkcionalita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používejte aplikaci (Windows, Android, Mac, …)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kalendář – plánujeme schůzky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týmy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chat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hovory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soubory propojeno s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OneDrive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Whiteboard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80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9F1A10-4C39-48AB-AC1B-064187262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</a:rPr>
              <a:t>Google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E221985-2664-4F29-AB67-4C6B8CDE7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používejte prohlížeč Chrome</a:t>
            </a:r>
          </a:p>
          <a:p>
            <a:pPr>
              <a:spcAft>
                <a:spcPts val="600"/>
              </a:spcAft>
            </a:pPr>
            <a:r>
              <a:rPr 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jednotlivec Google Disk, prvních 15 GB zadarmo</a:t>
            </a:r>
          </a:p>
          <a:p>
            <a:pPr>
              <a:spcAft>
                <a:spcPts val="600"/>
              </a:spcAft>
            </a:pPr>
            <a:r>
              <a:rPr 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týmy, velké firmy</a:t>
            </a:r>
          </a:p>
          <a:p>
            <a:pPr lvl="1"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Gmail</a:t>
            </a:r>
          </a:p>
          <a:p>
            <a:pPr lvl="1"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Dokumenty</a:t>
            </a:r>
          </a:p>
          <a:p>
            <a:pPr lvl="1"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Tabulky</a:t>
            </a:r>
          </a:p>
          <a:p>
            <a:pPr lvl="1"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Prezentace</a:t>
            </a:r>
          </a:p>
          <a:p>
            <a:pPr lvl="1"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Formuláře</a:t>
            </a:r>
          </a:p>
          <a:p>
            <a:pPr>
              <a:spcAft>
                <a:spcPts val="600"/>
              </a:spcAft>
            </a:pP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679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B75907-D01F-4F25-940E-254925607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</a:rPr>
              <a:t>Google </a:t>
            </a:r>
            <a:r>
              <a:rPr lang="cs-CZ" dirty="0" err="1">
                <a:latin typeface="Georgia" panose="02040502050405020303" pitchFamily="18" charset="0"/>
              </a:rPr>
              <a:t>Meet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4692A46-873D-474F-BB21-6A3EB68CB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451019" cy="427161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základní školy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tablety 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notebooky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telefony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70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9418B8F-DE92-4478-BB89-83E7AE062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</a:rPr>
              <a:t>Platforma Google a její použití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301CEA5-3D80-4FB9-A6DF-E7DF258AB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</a:pPr>
            <a:r>
              <a:rPr lang="cs-CZ" sz="5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https://www.google.com</a:t>
            </a:r>
          </a:p>
          <a:p>
            <a:pPr>
              <a:spcAft>
                <a:spcPts val="600"/>
              </a:spcAft>
            </a:pPr>
            <a:r>
              <a:rPr lang="cs-CZ" sz="5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Disk</a:t>
            </a:r>
          </a:p>
          <a:p>
            <a:pPr lvl="1">
              <a:spcAft>
                <a:spcPts val="600"/>
              </a:spcAft>
            </a:pPr>
            <a:r>
              <a:rPr lang="cs-CZ" sz="5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sdílení</a:t>
            </a:r>
          </a:p>
          <a:p>
            <a:pPr>
              <a:spcAft>
                <a:spcPts val="600"/>
              </a:spcAft>
            </a:pPr>
            <a:r>
              <a:rPr lang="cs-CZ" sz="5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Formuláře</a:t>
            </a:r>
          </a:p>
          <a:p>
            <a:pPr>
              <a:spcAft>
                <a:spcPts val="600"/>
              </a:spcAft>
            </a:pPr>
            <a:r>
              <a:rPr lang="cs-CZ" sz="5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Dokumenty</a:t>
            </a:r>
          </a:p>
          <a:p>
            <a:pPr>
              <a:spcAft>
                <a:spcPts val="600"/>
              </a:spcAft>
            </a:pPr>
            <a:r>
              <a:rPr lang="cs-CZ" sz="5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Tabulky</a:t>
            </a:r>
          </a:p>
          <a:p>
            <a:pPr>
              <a:spcAft>
                <a:spcPts val="600"/>
              </a:spcAft>
            </a:pPr>
            <a:r>
              <a:rPr lang="cs-CZ" sz="5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Prezentace</a:t>
            </a:r>
          </a:p>
          <a:p>
            <a:pPr>
              <a:spcAft>
                <a:spcPts val="600"/>
              </a:spcAft>
            </a:pPr>
            <a:r>
              <a:rPr lang="cs-CZ" sz="5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Jamboard</a:t>
            </a:r>
            <a:endParaRPr lang="cs-CZ" sz="5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</a:pP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796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7A6749-5E0D-4FC9-B770-7A890DBD5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</a:rPr>
              <a:t>Google </a:t>
            </a:r>
            <a:r>
              <a:rPr lang="cs-CZ" dirty="0" err="1">
                <a:latin typeface="Georgia" panose="02040502050405020303" pitchFamily="18" charset="0"/>
              </a:rPr>
              <a:t>Meet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5A7FA3F-F254-4947-A99E-AFDC85AB0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sz="3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prohlížeč Chrome</a:t>
            </a:r>
          </a:p>
          <a:p>
            <a:pPr>
              <a:spcAft>
                <a:spcPts val="600"/>
              </a:spcAft>
            </a:pPr>
            <a:r>
              <a:rPr lang="cs-CZ" sz="3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nová schůzka (připravit, rovnou, plánování pomocí kalendáře)</a:t>
            </a:r>
          </a:p>
          <a:p>
            <a:pPr>
              <a:spcAft>
                <a:spcPts val="600"/>
              </a:spcAft>
            </a:pPr>
            <a:r>
              <a:rPr lang="cs-CZ" sz="3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sdílení obrazovky</a:t>
            </a:r>
          </a:p>
          <a:p>
            <a:pPr>
              <a:spcAft>
                <a:spcPts val="600"/>
              </a:spcAft>
            </a:pPr>
            <a:r>
              <a:rPr lang="cs-CZ" sz="3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soubory</a:t>
            </a:r>
          </a:p>
          <a:p>
            <a:pPr>
              <a:spcAft>
                <a:spcPts val="600"/>
              </a:spcAft>
            </a:pPr>
            <a:r>
              <a:rPr lang="cs-CZ" sz="3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Jamboard</a:t>
            </a:r>
            <a:endParaRPr lang="cs-CZ" sz="3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3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přihlásit se o slovo</a:t>
            </a:r>
          </a:p>
          <a:p>
            <a:pPr>
              <a:spcAft>
                <a:spcPts val="600"/>
              </a:spcAft>
            </a:pPr>
            <a:r>
              <a:rPr lang="cs-CZ" sz="3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chat</a:t>
            </a:r>
          </a:p>
          <a:p>
            <a:pPr>
              <a:spcAft>
                <a:spcPts val="600"/>
              </a:spcAft>
            </a:pP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668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BA8AA2-B374-4BBB-A5E0-C58A149E7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Georgia" panose="02040502050405020303" pitchFamily="18" charset="0"/>
              </a:rPr>
              <a:t>Zoom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9FBCC5D-3389-4F5C-8938-3D8E33AA5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bezplatná verze podporuje Windows, Mac, většinu telefonů a tabletů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skupinové schůzky do 100 účastníků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skupinové schůzky do 40 minut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neomezené individuální schůzky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www.zoom.us/download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https://www.renenekuda.cz/webinare-tvurciho-psani/videokonference-zoom-navod/</a:t>
            </a:r>
          </a:p>
        </p:txBody>
      </p:sp>
    </p:spTree>
    <p:extLst>
      <p:ext uri="{BB962C8B-B14F-4D97-AF65-F5344CB8AC3E}">
        <p14:creationId xmlns:p14="http://schemas.microsoft.com/office/powerpoint/2010/main" val="314270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4">
            <a:extLst>
              <a:ext uri="{FF2B5EF4-FFF2-40B4-BE49-F238E27FC236}">
                <a16:creationId xmlns:a16="http://schemas.microsoft.com/office/drawing/2014/main" xmlns="" id="{54DDEBDD-D8BD-41A6-8A0D-B00E3768B0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75F21D1-AE94-4B06-8764-85AAE92FD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951" y="450640"/>
            <a:ext cx="4803636" cy="13116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Online </a:t>
            </a:r>
            <a:r>
              <a:rPr lang="en-US" dirty="0" err="1">
                <a:solidFill>
                  <a:srgbClr val="000000"/>
                </a:solidFill>
                <a:latin typeface="Georgia" panose="02040502050405020303" pitchFamily="18" charset="0"/>
              </a:rPr>
              <a:t>komunikace</a:t>
            </a:r>
            <a:endParaRPr lang="en-US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Mrak 6">
            <a:extLst>
              <a:ext uri="{FF2B5EF4-FFF2-40B4-BE49-F238E27FC236}">
                <a16:creationId xmlns:a16="http://schemas.microsoft.com/office/drawing/2014/main" xmlns="" id="{B463180B-FC14-4A4C-94DD-BAEEB968A7D7}"/>
              </a:ext>
            </a:extLst>
          </p:cNvPr>
          <p:cNvSpPr/>
          <p:nvPr/>
        </p:nvSpPr>
        <p:spPr>
          <a:xfrm>
            <a:off x="3165527" y="996680"/>
            <a:ext cx="3774120" cy="213173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cs-CZ" sz="3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FORMULÁŘE</a:t>
            </a:r>
          </a:p>
        </p:txBody>
      </p:sp>
      <p:sp>
        <p:nvSpPr>
          <p:cNvPr id="8" name="Mrak 7">
            <a:extLst>
              <a:ext uri="{FF2B5EF4-FFF2-40B4-BE49-F238E27FC236}">
                <a16:creationId xmlns:a16="http://schemas.microsoft.com/office/drawing/2014/main" xmlns="" id="{C80A8090-63CE-4FE9-B874-7701B59C2D9B}"/>
              </a:ext>
            </a:extLst>
          </p:cNvPr>
          <p:cNvSpPr/>
          <p:nvPr/>
        </p:nvSpPr>
        <p:spPr>
          <a:xfrm>
            <a:off x="1502259" y="4275630"/>
            <a:ext cx="3774120" cy="213173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cs-CZ" sz="3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SDÍLENÍ</a:t>
            </a:r>
          </a:p>
        </p:txBody>
      </p:sp>
      <p:sp>
        <p:nvSpPr>
          <p:cNvPr id="9" name="Mrak 8">
            <a:extLst>
              <a:ext uri="{FF2B5EF4-FFF2-40B4-BE49-F238E27FC236}">
                <a16:creationId xmlns:a16="http://schemas.microsoft.com/office/drawing/2014/main" xmlns="" id="{C855739D-4EB6-4452-A305-575D0AC49104}"/>
              </a:ext>
            </a:extLst>
          </p:cNvPr>
          <p:cNvSpPr/>
          <p:nvPr/>
        </p:nvSpPr>
        <p:spPr>
          <a:xfrm>
            <a:off x="447583" y="2613735"/>
            <a:ext cx="3774120" cy="2131730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cs-CZ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NÁSTROJE PRO ONLINE KOMUNIKACI</a:t>
            </a:r>
          </a:p>
        </p:txBody>
      </p:sp>
      <p:sp>
        <p:nvSpPr>
          <p:cNvPr id="10" name="Mrak 9">
            <a:extLst>
              <a:ext uri="{FF2B5EF4-FFF2-40B4-BE49-F238E27FC236}">
                <a16:creationId xmlns:a16="http://schemas.microsoft.com/office/drawing/2014/main" xmlns="" id="{AE46C017-63A5-44C7-89A3-5B805AE5AA15}"/>
              </a:ext>
            </a:extLst>
          </p:cNvPr>
          <p:cNvSpPr/>
          <p:nvPr/>
        </p:nvSpPr>
        <p:spPr>
          <a:xfrm>
            <a:off x="6331054" y="613868"/>
            <a:ext cx="3774120" cy="213173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cs-CZ" sz="3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GRAFIKA</a:t>
            </a:r>
          </a:p>
        </p:txBody>
      </p:sp>
      <p:sp>
        <p:nvSpPr>
          <p:cNvPr id="11" name="Mrak 10">
            <a:extLst>
              <a:ext uri="{FF2B5EF4-FFF2-40B4-BE49-F238E27FC236}">
                <a16:creationId xmlns:a16="http://schemas.microsoft.com/office/drawing/2014/main" xmlns="" id="{E9297244-A07B-4448-86B7-037DA7447E0F}"/>
              </a:ext>
            </a:extLst>
          </p:cNvPr>
          <p:cNvSpPr/>
          <p:nvPr/>
        </p:nvSpPr>
        <p:spPr>
          <a:xfrm>
            <a:off x="4750662" y="4485309"/>
            <a:ext cx="3774120" cy="2131730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cs-CZ" sz="3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HARDWARE</a:t>
            </a:r>
          </a:p>
        </p:txBody>
      </p:sp>
      <p:sp>
        <p:nvSpPr>
          <p:cNvPr id="12" name="Mrak 11">
            <a:extLst>
              <a:ext uri="{FF2B5EF4-FFF2-40B4-BE49-F238E27FC236}">
                <a16:creationId xmlns:a16="http://schemas.microsoft.com/office/drawing/2014/main" xmlns="" id="{7FE6DDC5-CFC1-48CF-93F8-0DBB3B254F4C}"/>
              </a:ext>
            </a:extLst>
          </p:cNvPr>
          <p:cNvSpPr/>
          <p:nvPr/>
        </p:nvSpPr>
        <p:spPr>
          <a:xfrm>
            <a:off x="7970299" y="2016656"/>
            <a:ext cx="3774120" cy="2131730"/>
          </a:xfrm>
          <a:prstGeom prst="clou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cs-CZ" sz="3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BEZPEČNOST</a:t>
            </a:r>
          </a:p>
        </p:txBody>
      </p:sp>
      <p:sp>
        <p:nvSpPr>
          <p:cNvPr id="13" name="Mrak 12">
            <a:extLst>
              <a:ext uri="{FF2B5EF4-FFF2-40B4-BE49-F238E27FC236}">
                <a16:creationId xmlns:a16="http://schemas.microsoft.com/office/drawing/2014/main" xmlns="" id="{6EF0427E-C57F-4481-B3F7-6A3AA23A45D0}"/>
              </a:ext>
            </a:extLst>
          </p:cNvPr>
          <p:cNvSpPr/>
          <p:nvPr/>
        </p:nvSpPr>
        <p:spPr>
          <a:xfrm>
            <a:off x="7741328" y="3851811"/>
            <a:ext cx="4214119" cy="2131730"/>
          </a:xfrm>
          <a:prstGeom prst="cloud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cs-CZ" sz="3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KANCELÁŘSKÝ SOFTWARE</a:t>
            </a:r>
          </a:p>
        </p:txBody>
      </p:sp>
    </p:spTree>
    <p:extLst>
      <p:ext uri="{BB962C8B-B14F-4D97-AF65-F5344CB8AC3E}">
        <p14:creationId xmlns:p14="http://schemas.microsoft.com/office/powerpoint/2010/main" val="72155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28F01A-CBD5-4736-AE4C-9B5DCF624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Georgia" panose="02040502050405020303" pitchFamily="18" charset="0"/>
              </a:rPr>
              <a:t>Postřehy po roce distanční výuky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5ECFC9E-2F48-4E04-8948-DB5277080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přednášející mluví rychle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žádná nebo minimální zpětná vazba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sdílení obrazovky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webkamera je plus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vypnout / zapnout mikrofon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nastavit pravidla komunikace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málo využíváme chat</a:t>
            </a:r>
          </a:p>
        </p:txBody>
      </p:sp>
    </p:spTree>
    <p:extLst>
      <p:ext uri="{BB962C8B-B14F-4D97-AF65-F5344CB8AC3E}">
        <p14:creationId xmlns:p14="http://schemas.microsoft.com/office/powerpoint/2010/main" val="149129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47AC4E-8A1D-423D-B94B-6F876258B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Bezpečnost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8C5EB31-BDC8-4A2F-9E4D-9B3ACADC1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převzetí kontroly nad schůzkou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sdílení obrazovky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pravidelná aktualizace software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firewall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plánování schůzek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předávání údajů o schůzce bezpečným způsobem</a:t>
            </a:r>
          </a:p>
        </p:txBody>
      </p:sp>
    </p:spTree>
    <p:extLst>
      <p:ext uri="{BB962C8B-B14F-4D97-AF65-F5344CB8AC3E}">
        <p14:creationId xmlns:p14="http://schemas.microsoft.com/office/powerpoint/2010/main" val="372596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82E974-995D-4DC9-A4A0-390864669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</a:rPr>
              <a:t>Webkamera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276BB01-96E3-4A34-BB68-BDFE9C9F8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Logitech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HD Pro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Webcam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C910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https://www.czc.cz/logitech-hd-pro-webcam-c910/79158/produkt</a:t>
            </a:r>
          </a:p>
        </p:txBody>
      </p:sp>
    </p:spTree>
    <p:extLst>
      <p:ext uri="{BB962C8B-B14F-4D97-AF65-F5344CB8AC3E}">
        <p14:creationId xmlns:p14="http://schemas.microsoft.com/office/powerpoint/2010/main" val="3527175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412B97D-54D6-4972-8164-15BA9B0DC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</a:rPr>
              <a:t>Sluchátka s mikrofonem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1165736-5936-4A34-ACB9-BB13CA914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Genius HS-02B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https://www.alza.cz/sluchatka-s-mikrofonem-genius-d55990.htm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Genius HS-400A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https://www.alza.cz/genius-hs-400a-cerne-d297896.htm</a:t>
            </a:r>
          </a:p>
        </p:txBody>
      </p:sp>
    </p:spTree>
    <p:extLst>
      <p:ext uri="{BB962C8B-B14F-4D97-AF65-F5344CB8AC3E}">
        <p14:creationId xmlns:p14="http://schemas.microsoft.com/office/powerpoint/2010/main" val="390990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1B90AB-01C8-44C3-8C9F-8C17A3648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  <a:cs typeface="Times New Roman" panose="02020603050405020304" pitchFamily="18" charset="0"/>
              </a:rPr>
              <a:t>Připravená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FDB37C8-D517-4AEB-BF35-3E7ADCA0A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dodržujeme pravidlo 5 x 5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důležité části textů umístíme na řádku vpravo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někdy méně znamená více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velikost písma je důležitá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nejdůležitější text dáme nakonec snímku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obrázky a jejich velikost</a:t>
            </a:r>
          </a:p>
        </p:txBody>
      </p:sp>
    </p:spTree>
    <p:extLst>
      <p:ext uri="{BB962C8B-B14F-4D97-AF65-F5344CB8AC3E}">
        <p14:creationId xmlns:p14="http://schemas.microsoft.com/office/powerpoint/2010/main" val="378738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F0C12E-FABF-4AF3-83CB-D982480E8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</a:rPr>
              <a:t>Microsoft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557C32E-732A-4670-8D12-406D07258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OneDrive</a:t>
            </a:r>
            <a:r>
              <a:rPr 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Basic 5 GB (zdarma)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OneDrive</a:t>
            </a:r>
            <a:r>
              <a:rPr 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 jednotlivce 189 Kč / měsíc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TB </a:t>
            </a:r>
            <a:r>
              <a:rPr lang="cs-CZ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OneDrive</a:t>
            </a:r>
            <a:endParaRPr lang="cs-C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Skype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Excel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utlook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OneDrive</a:t>
            </a:r>
            <a:r>
              <a:rPr 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 rodinu 269 Kč / měsíc, 6 TB, 6 uživatelů</a:t>
            </a:r>
          </a:p>
        </p:txBody>
      </p:sp>
    </p:spTree>
    <p:extLst>
      <p:ext uri="{BB962C8B-B14F-4D97-AF65-F5344CB8AC3E}">
        <p14:creationId xmlns:p14="http://schemas.microsoft.com/office/powerpoint/2010/main" val="127986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F745A94-4129-4085-883E-D2FCCDD1E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eorgia" panose="02040502050405020303" pitchFamily="18" charset="0"/>
              </a:rPr>
              <a:t>Microsoft </a:t>
            </a:r>
            <a:r>
              <a:rPr lang="cs-CZ" dirty="0" err="1">
                <a:latin typeface="Georgia" panose="02040502050405020303" pitchFamily="18" charset="0"/>
              </a:rPr>
              <a:t>Teams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579D455-99F0-4432-B916-76D3EFB6D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zabránění šíření viru SARS-CoV-2 Microsoft uvolnil bezplatné používání plnohodnotné verze nástroje Microsoft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Teams</a:t>
            </a:r>
            <a:endParaRPr lang="cs-CZ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používají střední školy Ústeckého kraje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střední školy Ústeckého kraje mají zakoupenou licenci Office 365 A3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žáci mohou používat až na 5 různých zařízeních (NB, TABLET, PC, TELEFON)</a:t>
            </a:r>
          </a:p>
          <a:p>
            <a:pPr>
              <a:spcAft>
                <a:spcPts val="6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nedoporučuji překračovat počet licencí</a:t>
            </a:r>
          </a:p>
        </p:txBody>
      </p:sp>
    </p:spTree>
    <p:extLst>
      <p:ext uri="{BB962C8B-B14F-4D97-AF65-F5344CB8AC3E}">
        <p14:creationId xmlns:p14="http://schemas.microsoft.com/office/powerpoint/2010/main" val="144177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ED12FBC451964CB9D6F87BCC12AC1E" ma:contentTypeVersion="12" ma:contentTypeDescription="Vytvoří nový dokument" ma:contentTypeScope="" ma:versionID="e4be27f15f43a9bcdb0dc24fe2c35953">
  <xsd:schema xmlns:xsd="http://www.w3.org/2001/XMLSchema" xmlns:xs="http://www.w3.org/2001/XMLSchema" xmlns:p="http://schemas.microsoft.com/office/2006/metadata/properties" xmlns:ns3="baf913c5-d53f-43e1-8171-b31f6f60bf48" xmlns:ns4="9d306f34-87cd-485f-a104-997cb6a1c72b" targetNamespace="http://schemas.microsoft.com/office/2006/metadata/properties" ma:root="true" ma:fieldsID="f71ea8a7641a804e40f2b4f954dbe0ed" ns3:_="" ns4:_="">
    <xsd:import namespace="baf913c5-d53f-43e1-8171-b31f6f60bf48"/>
    <xsd:import namespace="9d306f34-87cd-485f-a104-997cb6a1c7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913c5-d53f-43e1-8171-b31f6f60bf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306f34-87cd-485f-a104-997cb6a1c7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777995-B65C-49F0-A354-8589594F1971}">
  <ds:schemaRefs>
    <ds:schemaRef ds:uri="http://schemas.microsoft.com/office/2006/documentManagement/types"/>
    <ds:schemaRef ds:uri="9d306f34-87cd-485f-a104-997cb6a1c72b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baf913c5-d53f-43e1-8171-b31f6f60bf48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BCECD72-C81F-4FEB-8E5C-8326D94854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f913c5-d53f-43e1-8171-b31f6f60bf48"/>
    <ds:schemaRef ds:uri="9d306f34-87cd-485f-a104-997cb6a1c7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5B734F-EE06-48AA-ADF2-45CF81A214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376</Words>
  <Application>Microsoft Office PowerPoint</Application>
  <PresentationFormat>Vlastní</PresentationFormat>
  <Paragraphs>112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Office</vt:lpstr>
      <vt:lpstr>Online komunikace</vt:lpstr>
      <vt:lpstr>Online komunikace</vt:lpstr>
      <vt:lpstr>Postřehy po roce distanční výuky</vt:lpstr>
      <vt:lpstr>Bezpečnost</vt:lpstr>
      <vt:lpstr>Webkamera</vt:lpstr>
      <vt:lpstr>Sluchátka s mikrofonem</vt:lpstr>
      <vt:lpstr>Připravená prezentace</vt:lpstr>
      <vt:lpstr>Microsoft</vt:lpstr>
      <vt:lpstr>Microsoft Teams</vt:lpstr>
      <vt:lpstr>Platforma Microsoft a její použití</vt:lpstr>
      <vt:lpstr>Microsoft Teams</vt:lpstr>
      <vt:lpstr>Google</vt:lpstr>
      <vt:lpstr>Google Meet</vt:lpstr>
      <vt:lpstr>Platforma Google a její použití</vt:lpstr>
      <vt:lpstr>Google Meet</vt:lpstr>
      <vt:lpstr>Zoom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Semančík</dc:creator>
  <cp:lastModifiedBy>Radka Havlicová</cp:lastModifiedBy>
  <cp:revision>2</cp:revision>
  <dcterms:created xsi:type="dcterms:W3CDTF">2021-04-02T12:58:35Z</dcterms:created>
  <dcterms:modified xsi:type="dcterms:W3CDTF">2021-04-08T09:09:33Z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0x010100ABED12FBC451964CB9D6F87BCC12AC1E</vt:lpwstr>
  </property>
</Properties>
</file>