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20"/>
  </p:notesMasterIdLst>
  <p:sldIdLst>
    <p:sldId id="256" r:id="rId2"/>
    <p:sldId id="269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281" r:id="rId18"/>
    <p:sldId id="282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88" y="114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14. 4. 2020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74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68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83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020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525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7309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932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859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14. 4. 2020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14. 4. 2020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14. 4. 2020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vUFrGy4Mdw&amp;list=PLP-IuTeHTvTuHLlkqeN-JGEwa5SYQy47o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.microsoft.co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ikihow.cz/Jak-vytvo%C5%99it-osobn%C3%AD-blo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kozubikova.blog.idnes.cz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04856" cy="1368152"/>
          </a:xfrm>
        </p:spPr>
        <p:txBody>
          <a:bodyPr>
            <a:normAutofit/>
          </a:bodyPr>
          <a:lstStyle/>
          <a:p>
            <a:pPr algn="l"/>
            <a:r>
              <a:rPr lang="cs-CZ" b="1" dirty="0">
                <a:latin typeface="+mn-lt"/>
              </a:rPr>
              <a:t>B</a:t>
            </a:r>
            <a:r>
              <a:rPr lang="cs-CZ" b="1" dirty="0" smtClean="0">
                <a:latin typeface="+mn-lt"/>
              </a:rPr>
              <a:t>LOG, VLOG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>
                <a:latin typeface="+mj-lt"/>
              </a:rPr>
              <a:t>Základní definice, </a:t>
            </a:r>
            <a:r>
              <a:rPr lang="cs-CZ" sz="2800" dirty="0" smtClean="0">
                <a:latin typeface="+mj-lt"/>
              </a:rPr>
              <a:t/>
            </a:r>
            <a:br>
              <a:rPr lang="cs-CZ" sz="2800" dirty="0" smtClean="0">
                <a:latin typeface="+mj-lt"/>
              </a:rPr>
            </a:br>
            <a:r>
              <a:rPr lang="cs-CZ" sz="2800" dirty="0" smtClean="0">
                <a:latin typeface="+mj-lt"/>
              </a:rPr>
              <a:t>pravidla </a:t>
            </a:r>
            <a:r>
              <a:rPr lang="cs-CZ" sz="2800" dirty="0">
                <a:latin typeface="+mj-lt"/>
              </a:rPr>
              <a:t>atd.</a:t>
            </a: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UDRŽITELNOST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480201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Psát </a:t>
            </a:r>
            <a:r>
              <a:rPr lang="cs-CZ" b="1" dirty="0">
                <a:solidFill>
                  <a:srgbClr val="C00000"/>
                </a:solidFill>
              </a:rPr>
              <a:t>každý den</a:t>
            </a:r>
            <a:r>
              <a:rPr lang="cs-CZ" dirty="0">
                <a:latin typeface="+mj-lt"/>
              </a:rPr>
              <a:t>, pravidelnost</a:t>
            </a:r>
          </a:p>
          <a:p>
            <a:r>
              <a:rPr lang="cs-CZ" dirty="0">
                <a:latin typeface="+mj-lt"/>
              </a:rPr>
              <a:t>Komunikace se čtenáři</a:t>
            </a:r>
          </a:p>
          <a:p>
            <a:r>
              <a:rPr lang="cs-CZ" dirty="0">
                <a:latin typeface="+mj-lt"/>
              </a:rPr>
              <a:t>Pište </a:t>
            </a:r>
            <a:r>
              <a:rPr lang="cs-CZ" b="1" dirty="0">
                <a:solidFill>
                  <a:srgbClr val="C00000"/>
                </a:solidFill>
              </a:rPr>
              <a:t>stručně</a:t>
            </a:r>
            <a:r>
              <a:rPr lang="cs-CZ" dirty="0">
                <a:latin typeface="+mj-lt"/>
              </a:rPr>
              <a:t>, žádné dlouhé stručné eseje</a:t>
            </a:r>
          </a:p>
          <a:p>
            <a:r>
              <a:rPr lang="cs-CZ" dirty="0">
                <a:latin typeface="+mj-lt"/>
              </a:rPr>
              <a:t>Používat </a:t>
            </a:r>
            <a:r>
              <a:rPr lang="cs-CZ" b="1" dirty="0">
                <a:solidFill>
                  <a:srgbClr val="C00000"/>
                </a:solidFill>
              </a:rPr>
              <a:t>odkazy</a:t>
            </a:r>
            <a:r>
              <a:rPr lang="cs-CZ" dirty="0">
                <a:latin typeface="+mj-lt"/>
              </a:rPr>
              <a:t> – na zajímavé stránky</a:t>
            </a:r>
          </a:p>
          <a:p>
            <a:r>
              <a:rPr lang="cs-CZ" dirty="0">
                <a:latin typeface="+mj-lt"/>
              </a:rPr>
              <a:t>Probírat starší témata – možno se vracet – poučení z vlastních textů, reakcí 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3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BLOG - ZÁSADY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09240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Upřímnost</a:t>
            </a:r>
          </a:p>
          <a:p>
            <a:r>
              <a:rPr lang="cs-CZ" dirty="0">
                <a:latin typeface="+mj-lt"/>
              </a:rPr>
              <a:t>Psaní je sebeobjevování</a:t>
            </a:r>
          </a:p>
          <a:p>
            <a:r>
              <a:rPr lang="cs-CZ" dirty="0">
                <a:latin typeface="+mj-lt"/>
              </a:rPr>
              <a:t>Radost z jazyka</a:t>
            </a:r>
          </a:p>
          <a:p>
            <a:r>
              <a:rPr lang="cs-CZ" dirty="0">
                <a:latin typeface="+mj-lt"/>
              </a:rPr>
              <a:t>Sdílet s přáteli, rodinou</a:t>
            </a:r>
          </a:p>
          <a:p>
            <a:r>
              <a:rPr lang="cs-CZ" dirty="0">
                <a:latin typeface="+mj-lt"/>
              </a:rPr>
              <a:t>Slušnost, nikoho neurážet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1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CO JE VLOG?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12</a:t>
            </a:fld>
            <a:endParaRPr lang="cs-CZ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41666" y="2117577"/>
            <a:ext cx="8124101" cy="127243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>
                <a:latin typeface="+mj-lt"/>
              </a:rPr>
              <a:t>Slyšeli jste už toto slovo?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Co </a:t>
            </a:r>
            <a:r>
              <a:rPr lang="cs-CZ" i="1" dirty="0">
                <a:latin typeface="+mj-lt"/>
              </a:rPr>
              <a:t>si pod ním představíte</a:t>
            </a:r>
            <a:r>
              <a:rPr lang="cs-CZ" i="1" dirty="0" smtClean="0">
                <a:latin typeface="+mj-lt"/>
              </a:rPr>
              <a:t>? </a:t>
            </a:r>
            <a:endParaRPr lang="cs-CZ" b="1" i="1" dirty="0">
              <a:solidFill>
                <a:srgbClr val="C00000"/>
              </a:solidFill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1943885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OTÁZKA</a:t>
            </a:r>
            <a:endParaRPr lang="cs-CZ" b="1" spc="300" dirty="0"/>
          </a:p>
        </p:txBody>
      </p:sp>
      <p:cxnSp>
        <p:nvCxnSpPr>
          <p:cNvPr id="14" name="Přímá spojnice 13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4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VLOG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223720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Video blog - osoba nevyjadřuje písmem, avšak </a:t>
            </a:r>
            <a:r>
              <a:rPr lang="cs-CZ" b="1" dirty="0"/>
              <a:t>zvukem, slovy a obrazem</a:t>
            </a:r>
            <a:r>
              <a:rPr lang="cs-CZ" dirty="0">
                <a:latin typeface="+mj-lt"/>
              </a:rPr>
              <a:t>, a zároveň při tom může točit sebe nebo své okolí.</a:t>
            </a:r>
            <a:endParaRPr lang="cs-CZ" baseline="30000" dirty="0">
              <a:latin typeface="+mj-lt"/>
            </a:endParaRPr>
          </a:p>
          <a:p>
            <a:r>
              <a:rPr lang="cs-CZ" dirty="0">
                <a:latin typeface="+mj-lt"/>
              </a:rPr>
              <a:t>Využíván </a:t>
            </a:r>
            <a:r>
              <a:rPr lang="cs-CZ" dirty="0" err="1">
                <a:latin typeface="+mj-lt"/>
              </a:rPr>
              <a:t>YouTube</a:t>
            </a:r>
            <a:r>
              <a:rPr lang="cs-CZ" dirty="0">
                <a:latin typeface="+mj-lt"/>
              </a:rPr>
              <a:t>. </a:t>
            </a:r>
          </a:p>
          <a:p>
            <a:r>
              <a:rPr lang="cs-CZ" dirty="0">
                <a:latin typeface="+mj-lt"/>
              </a:rPr>
              <a:t>Člověk, který při svém vyjadřování používá formu video blogu, je video </a:t>
            </a:r>
            <a:r>
              <a:rPr lang="cs-CZ" dirty="0" err="1">
                <a:latin typeface="+mj-lt"/>
              </a:rPr>
              <a:t>bloger</a:t>
            </a:r>
            <a:r>
              <a:rPr lang="cs-CZ" dirty="0">
                <a:latin typeface="+mj-lt"/>
              </a:rPr>
              <a:t> či </a:t>
            </a:r>
            <a:r>
              <a:rPr lang="cs-CZ" dirty="0" err="1">
                <a:latin typeface="+mj-lt"/>
              </a:rPr>
              <a:t>vloger</a:t>
            </a:r>
            <a:r>
              <a:rPr lang="cs-CZ" dirty="0">
                <a:latin typeface="+mj-lt"/>
              </a:rPr>
              <a:t>. 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13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1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MOŽNOSTI VLOGŮ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223720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Mezi </a:t>
            </a:r>
            <a:r>
              <a:rPr lang="cs-CZ" dirty="0" err="1">
                <a:latin typeface="+mj-lt"/>
              </a:rPr>
              <a:t>vlogy</a:t>
            </a:r>
            <a:r>
              <a:rPr lang="cs-CZ" dirty="0">
                <a:latin typeface="+mj-lt"/>
              </a:rPr>
              <a:t> se můžou řadit různá instruktážní videa, sportovní, </a:t>
            </a:r>
            <a:r>
              <a:rPr lang="cs-CZ" b="1" dirty="0">
                <a:hlinkClick r:id="rId3"/>
              </a:rPr>
              <a:t>humorná</a:t>
            </a:r>
            <a:r>
              <a:rPr lang="cs-CZ" dirty="0">
                <a:latin typeface="+mj-lt"/>
              </a:rPr>
              <a:t> videa nebo pravidelné shrnutí novinek z různých oblastí jako je stravování, kosmetika, móda, hry….</a:t>
            </a:r>
          </a:p>
          <a:p>
            <a:r>
              <a:rPr lang="cs-CZ" dirty="0" err="1">
                <a:latin typeface="+mj-lt"/>
              </a:rPr>
              <a:t>Vlogy</a:t>
            </a:r>
            <a:r>
              <a:rPr lang="cs-CZ" dirty="0">
                <a:latin typeface="+mj-lt"/>
              </a:rPr>
              <a:t> můžeme také nazývat dle pravidelnosti (například „denní </a:t>
            </a:r>
            <a:r>
              <a:rPr lang="cs-CZ" dirty="0" err="1">
                <a:latin typeface="+mj-lt"/>
              </a:rPr>
              <a:t>vlog</a:t>
            </a:r>
            <a:r>
              <a:rPr lang="cs-CZ" dirty="0">
                <a:latin typeface="+mj-lt"/>
              </a:rPr>
              <a:t>“).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1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TECHNICKÁ ČÁST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867930"/>
          </a:xfr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dirty="0">
                <a:latin typeface="+mj-lt"/>
              </a:rPr>
              <a:t>Natáčet </a:t>
            </a:r>
            <a:r>
              <a:rPr lang="cs-CZ" dirty="0" err="1">
                <a:latin typeface="+mj-lt"/>
              </a:rPr>
              <a:t>vlog</a:t>
            </a:r>
            <a:r>
              <a:rPr lang="cs-CZ" dirty="0">
                <a:latin typeface="+mj-lt"/>
              </a:rPr>
              <a:t> se může zdát zábavnější a jednodušší než psát blog, ale i zde je potřeba se vyvarovat chyb</a:t>
            </a:r>
            <a:r>
              <a:rPr lang="cs-CZ" dirty="0" smtClean="0">
                <a:latin typeface="+mj-lt"/>
              </a:rPr>
              <a:t>.</a:t>
            </a:r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15</a:t>
            </a:fld>
            <a:endParaRPr lang="cs-CZ" dirty="0"/>
          </a:p>
        </p:txBody>
      </p:sp>
      <p:pic>
        <p:nvPicPr>
          <p:cNvPr id="9" name="Picture 2" descr="C:\Users\OEM\AppData\Local\Microsoft\Windows\INetCache\IE\2X6KLN2J\ARRI_ALEXA_SXT_Plus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828" y="261136"/>
            <a:ext cx="2016224" cy="134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467545" y="3140967"/>
            <a:ext cx="8208912" cy="2520281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txBody>
          <a:bodyPr vert="horz" lIns="28800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i="1" dirty="0">
                <a:latin typeface="+mj-lt"/>
              </a:rPr>
              <a:t>Technické vybavení</a:t>
            </a:r>
          </a:p>
          <a:p>
            <a:r>
              <a:rPr lang="cs-CZ" i="1" dirty="0">
                <a:latin typeface="+mj-lt"/>
              </a:rPr>
              <a:t>Práce s kamerou </a:t>
            </a:r>
            <a:r>
              <a:rPr lang="cs-CZ" i="1" dirty="0">
                <a:latin typeface="+mj-lt"/>
              </a:rPr>
              <a:t>– pevná ruka, světlo, rozvržení </a:t>
            </a:r>
            <a:br>
              <a:rPr lang="cs-CZ" i="1" dirty="0">
                <a:latin typeface="+mj-lt"/>
              </a:rPr>
            </a:br>
            <a:r>
              <a:rPr lang="cs-CZ" i="1" dirty="0">
                <a:latin typeface="+mj-lt"/>
              </a:rPr>
              <a:t>v prostoru, barevnost…</a:t>
            </a:r>
          </a:p>
          <a:p>
            <a:r>
              <a:rPr lang="cs-CZ" i="1" dirty="0">
                <a:latin typeface="+mj-lt"/>
              </a:rPr>
              <a:t>Postprodukce</a:t>
            </a:r>
            <a:r>
              <a:rPr lang="cs-CZ" i="1" dirty="0">
                <a:latin typeface="+mj-lt"/>
              </a:rPr>
              <a:t>, úprava videa – střih, titulky, efekty atd</a:t>
            </a:r>
            <a:r>
              <a:rPr lang="cs-CZ" i="1" dirty="0" smtClean="0">
                <a:latin typeface="+mj-lt"/>
              </a:rPr>
              <a:t>.</a:t>
            </a:r>
            <a:endParaRPr lang="cs-CZ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616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VÁŠ ÚKOL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16</a:t>
            </a:fld>
            <a:endParaRPr lang="cs-CZ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41666" y="2117577"/>
            <a:ext cx="8124101" cy="3327647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endParaRPr lang="cs-CZ" sz="900" i="1" dirty="0" smtClean="0">
              <a:latin typeface="+mj-lt"/>
            </a:endParaRPr>
          </a:p>
          <a:p>
            <a:r>
              <a:rPr lang="cs-CZ" i="1" dirty="0" smtClean="0">
                <a:latin typeface="+mj-lt"/>
              </a:rPr>
              <a:t>Rozdělte </a:t>
            </a:r>
            <a:r>
              <a:rPr lang="cs-CZ" i="1" dirty="0">
                <a:latin typeface="+mj-lt"/>
              </a:rPr>
              <a:t>se do tří až čtyřčlenných týmů a natočte krátký </a:t>
            </a:r>
            <a:r>
              <a:rPr lang="cs-CZ" b="1" i="1" dirty="0" err="1"/>
              <a:t>videospot</a:t>
            </a:r>
            <a:r>
              <a:rPr lang="cs-CZ" i="1" dirty="0">
                <a:latin typeface="+mj-lt"/>
              </a:rPr>
              <a:t> o své oblíbené knížce. </a:t>
            </a:r>
          </a:p>
          <a:p>
            <a:r>
              <a:rPr lang="cs-CZ" i="1" dirty="0" err="1">
                <a:latin typeface="+mj-lt"/>
              </a:rPr>
              <a:t>Videospot</a:t>
            </a:r>
            <a:r>
              <a:rPr lang="cs-CZ" i="1" dirty="0">
                <a:latin typeface="+mj-lt"/>
              </a:rPr>
              <a:t> by neměl být delší než dvě minuty.</a:t>
            </a:r>
          </a:p>
          <a:p>
            <a:r>
              <a:rPr lang="cs-CZ" i="1" dirty="0">
                <a:latin typeface="+mj-lt"/>
              </a:rPr>
              <a:t>Dbejte na správnou a zřetelnou výslovnost, dobře pracujte s hlasem. Vytvořte si krátký bodový scénář</a:t>
            </a:r>
            <a:r>
              <a:rPr lang="cs-CZ" dirty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1943885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91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</a:t>
            </a:r>
            <a:r>
              <a:rPr lang="cs-CZ" sz="1800" dirty="0">
                <a:latin typeface="+mj-lt"/>
                <a:hlinkClick r:id="rId3"/>
              </a:rPr>
              <a:t>www.office.microsoft.com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BIRLEY, </a:t>
            </a:r>
            <a:r>
              <a:rPr lang="cs-CZ" sz="1800" dirty="0" err="1">
                <a:latin typeface="+mj-lt"/>
              </a:rPr>
              <a:t>Shane</a:t>
            </a:r>
            <a:r>
              <a:rPr lang="cs-CZ" sz="1800" dirty="0">
                <a:latin typeface="+mj-lt"/>
              </a:rPr>
              <a:t>. </a:t>
            </a:r>
            <a:r>
              <a:rPr lang="cs-CZ" sz="1800" i="1" dirty="0">
                <a:latin typeface="+mj-lt"/>
              </a:rPr>
              <a:t>Jak se naučit blogovat a </a:t>
            </a:r>
            <a:r>
              <a:rPr lang="cs-CZ" sz="1800" i="1" dirty="0" err="1">
                <a:latin typeface="+mj-lt"/>
              </a:rPr>
              <a:t>vlogovat</a:t>
            </a:r>
            <a:r>
              <a:rPr lang="cs-CZ" sz="1800" i="1" dirty="0">
                <a:latin typeface="+mj-lt"/>
              </a:rPr>
              <a:t> v 10 lekcích: super lekce</a:t>
            </a:r>
            <a:r>
              <a:rPr lang="cs-CZ" sz="1800" dirty="0">
                <a:latin typeface="+mj-lt"/>
              </a:rPr>
              <a:t>. Přeložil Vít MALINOVSKÝ. Praha: Svojtka &amp; Co., 2016. ISBN 978-80-256-1851-6.</a:t>
            </a:r>
            <a:endParaRPr lang="cs-CZ" sz="1800" u="sng" dirty="0">
              <a:latin typeface="+mj-lt"/>
              <a:hlinkClick r:id="rId4"/>
            </a:endParaRPr>
          </a:p>
          <a:p>
            <a:r>
              <a:rPr lang="cs-CZ" sz="1800" dirty="0">
                <a:latin typeface="+mj-lt"/>
              </a:rPr>
              <a:t>Jak vytvořit osobní blog. </a:t>
            </a:r>
            <a:r>
              <a:rPr lang="cs-CZ" sz="1800" i="1" dirty="0" err="1">
                <a:latin typeface="+mj-lt"/>
              </a:rPr>
              <a:t>WikiHow</a:t>
            </a:r>
            <a:r>
              <a:rPr lang="cs-CZ" sz="1800" dirty="0">
                <a:latin typeface="+mj-lt"/>
              </a:rPr>
              <a:t> [online]. [cit. 2019-09-23]. Dostupné z: </a:t>
            </a:r>
            <a:r>
              <a:rPr lang="cs-CZ" sz="1800" dirty="0">
                <a:latin typeface="+mj-lt"/>
                <a:hlinkClick r:id="rId4"/>
              </a:rPr>
              <a:t>https://www.wikihow.cz/Jak-vytvo%C5%99it-osobn%C3%AD-blog</a:t>
            </a:r>
            <a:endParaRPr lang="cs-CZ" sz="1800" dirty="0">
              <a:latin typeface="+mj-lt"/>
            </a:endParaRP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17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CO JE BLOG?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60"/>
            <a:ext cx="7759775" cy="3532848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Blogování?</a:t>
            </a:r>
          </a:p>
          <a:p>
            <a:r>
              <a:rPr lang="cs-CZ" dirty="0">
                <a:latin typeface="+mj-lt"/>
              </a:rPr>
              <a:t>Znáte nějaké </a:t>
            </a:r>
            <a:r>
              <a:rPr lang="cs-CZ" dirty="0" err="1">
                <a:latin typeface="+mj-lt"/>
              </a:rPr>
              <a:t>blogery</a:t>
            </a:r>
            <a:r>
              <a:rPr lang="cs-CZ" dirty="0">
                <a:latin typeface="+mj-lt"/>
              </a:rPr>
              <a:t>? 	</a:t>
            </a:r>
          </a:p>
          <a:p>
            <a:r>
              <a:rPr lang="cs-CZ" dirty="0">
                <a:latin typeface="+mj-lt"/>
              </a:rPr>
              <a:t>Čtete pravidelně/nepravidelně nějaký blog?</a:t>
            </a:r>
          </a:p>
          <a:p>
            <a:r>
              <a:rPr lang="cs-CZ" b="1" dirty="0" smtClean="0">
                <a:hlinkClick r:id="rId3"/>
              </a:rPr>
              <a:t>Ukázka</a:t>
            </a:r>
            <a:endParaRPr lang="cs-CZ" b="1" dirty="0"/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BLOGOVÁNÍ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Představovat, sdílet a vyjadřovat své </a:t>
            </a:r>
            <a:r>
              <a:rPr lang="cs-CZ" b="1" dirty="0"/>
              <a:t>myšlenky – písmem, zvukem, videem</a:t>
            </a:r>
          </a:p>
          <a:p>
            <a:r>
              <a:rPr lang="cs-CZ" dirty="0">
                <a:latin typeface="+mj-lt"/>
              </a:rPr>
              <a:t>se stalo jednou z nejoblíbenějších činností na internetu. </a:t>
            </a:r>
          </a:p>
          <a:p>
            <a:r>
              <a:rPr lang="cs-CZ" dirty="0">
                <a:latin typeface="+mj-lt"/>
              </a:rPr>
              <a:t>Různí lidé = různá témata </a:t>
            </a:r>
            <a:r>
              <a:rPr lang="cs-CZ" dirty="0" smtClean="0">
                <a:latin typeface="+mj-lt"/>
              </a:rPr>
              <a:t>– </a:t>
            </a:r>
            <a:r>
              <a:rPr lang="cs-CZ" dirty="0">
                <a:latin typeface="+mj-lt"/>
              </a:rPr>
              <a:t>např. o penězích,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o </a:t>
            </a:r>
            <a:r>
              <a:rPr lang="cs-CZ" dirty="0">
                <a:latin typeface="+mj-lt"/>
              </a:rPr>
              <a:t>aktuálních událostech, některé blogy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jsou </a:t>
            </a:r>
            <a:r>
              <a:rPr lang="cs-CZ" dirty="0">
                <a:latin typeface="+mj-lt"/>
              </a:rPr>
              <a:t>výhradně humorné, </a:t>
            </a:r>
          </a:p>
          <a:p>
            <a:r>
              <a:rPr lang="cs-CZ" dirty="0">
                <a:latin typeface="+mj-lt"/>
              </a:rPr>
              <a:t>nebo jako svůj osobní deníček, který se ani nesnaží moc popularizovat = osobního blog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NEŽ ZAČNEŠ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Důsledně a dobře si vše </a:t>
            </a:r>
            <a:r>
              <a:rPr lang="cs-CZ" dirty="0" smtClean="0">
                <a:latin typeface="+mj-lt"/>
              </a:rPr>
              <a:t>promýšlej</a:t>
            </a: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Smysl pro humor</a:t>
            </a:r>
          </a:p>
          <a:p>
            <a:r>
              <a:rPr lang="cs-CZ" dirty="0">
                <a:latin typeface="+mj-lt"/>
              </a:rPr>
              <a:t>Pozitivní přístup</a:t>
            </a:r>
          </a:p>
          <a:p>
            <a:r>
              <a:rPr lang="cs-CZ" dirty="0">
                <a:latin typeface="+mj-lt"/>
              </a:rPr>
              <a:t>Jakým způsobem prezentovat své myšlenky – textem, zvukem, videem</a:t>
            </a:r>
          </a:p>
          <a:p>
            <a:r>
              <a:rPr lang="cs-CZ" dirty="0">
                <a:latin typeface="+mj-lt"/>
              </a:rPr>
              <a:t>Na sociální sítě nejméně od 13 let!!! Osobní informace, které chceš zveřejnit na internetu, prober s rodiči! O svém záměru blogovat rodičům řekni.</a:t>
            </a:r>
          </a:p>
          <a:p>
            <a:r>
              <a:rPr lang="cs-CZ" dirty="0">
                <a:latin typeface="+mj-lt"/>
              </a:rPr>
              <a:t>Co sdílet a co ne – nutno ujasnit s rodinou a přáteli.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MYŠLENKOVÁ MAPA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Ujasni si, k čemu se chceš vyjadřovat. </a:t>
            </a:r>
            <a:r>
              <a:rPr lang="cs-CZ" b="1" dirty="0"/>
              <a:t>Téma</a:t>
            </a:r>
            <a:r>
              <a:rPr lang="cs-CZ" dirty="0">
                <a:latin typeface="+mj-lt"/>
              </a:rPr>
              <a:t> svého blogu, </a:t>
            </a:r>
            <a:r>
              <a:rPr lang="cs-CZ" dirty="0" err="1">
                <a:latin typeface="+mj-lt"/>
              </a:rPr>
              <a:t>vlogu</a:t>
            </a:r>
            <a:r>
              <a:rPr lang="cs-CZ" dirty="0">
                <a:latin typeface="+mj-lt"/>
              </a:rPr>
              <a:t>. (filmy, móda…)</a:t>
            </a:r>
          </a:p>
          <a:p>
            <a:r>
              <a:rPr lang="cs-CZ" dirty="0">
                <a:latin typeface="+mj-lt"/>
              </a:rPr>
              <a:t>K vybranému tématu </a:t>
            </a:r>
            <a:r>
              <a:rPr lang="cs-CZ" b="1" dirty="0"/>
              <a:t>asociuj</a:t>
            </a:r>
            <a:r>
              <a:rPr lang="cs-CZ" dirty="0">
                <a:latin typeface="+mj-lt"/>
              </a:rPr>
              <a:t> další slova, která tě napadnou, nějak se vztahují k té oblasti.</a:t>
            </a:r>
          </a:p>
          <a:p>
            <a:r>
              <a:rPr lang="cs-CZ" b="1" dirty="0"/>
              <a:t>Piš</a:t>
            </a:r>
            <a:r>
              <a:rPr lang="cs-CZ" dirty="0">
                <a:latin typeface="+mj-lt"/>
              </a:rPr>
              <a:t> si poznámky.</a:t>
            </a:r>
          </a:p>
          <a:p>
            <a:r>
              <a:rPr lang="cs-CZ" dirty="0">
                <a:latin typeface="+mj-lt"/>
              </a:rPr>
              <a:t>Pak zkoušej a </a:t>
            </a:r>
            <a:r>
              <a:rPr lang="cs-CZ" b="1" dirty="0"/>
              <a:t>hledej</a:t>
            </a:r>
            <a:r>
              <a:rPr lang="cs-CZ" dirty="0">
                <a:latin typeface="+mj-lt"/>
              </a:rPr>
              <a:t> svoji cestu.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TECHNICKÁ ČÁST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Výběr hostitele – webové stránky – zdarma nebo za poplatek</a:t>
            </a:r>
          </a:p>
          <a:p>
            <a:r>
              <a:rPr lang="cs-CZ" dirty="0">
                <a:latin typeface="+mj-lt"/>
              </a:rPr>
              <a:t>Tvar adresy (podle typu služby)</a:t>
            </a:r>
          </a:p>
          <a:p>
            <a:r>
              <a:rPr lang="cs-CZ" dirty="0">
                <a:latin typeface="+mj-lt"/>
              </a:rPr>
              <a:t>Rozsah a možnosti webové stránky – šablony, design, tlačítka, </a:t>
            </a:r>
            <a:r>
              <a:rPr lang="cs-CZ" dirty="0" err="1">
                <a:latin typeface="+mj-lt"/>
              </a:rPr>
              <a:t>pluginy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widgety</a:t>
            </a:r>
            <a:r>
              <a:rPr lang="cs-CZ" dirty="0">
                <a:latin typeface="+mj-lt"/>
              </a:rPr>
              <a:t>…</a:t>
            </a:r>
          </a:p>
          <a:p>
            <a:r>
              <a:rPr lang="cs-CZ" dirty="0">
                <a:latin typeface="+mj-lt"/>
              </a:rPr>
              <a:t>Rychlost načítání x náročnost vzhledu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VZHLED BLOGU, DESIGN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736442"/>
          </a:xfrm>
          <a:ln>
            <a:noFill/>
          </a:ln>
        </p:spPr>
        <p:txBody>
          <a:bodyPr wrap="square">
            <a:spAutoFit/>
          </a:bodyPr>
          <a:lstStyle/>
          <a:p>
            <a:pPr marL="192600" indent="0">
              <a:spcBef>
                <a:spcPts val="1200"/>
              </a:spcBef>
              <a:buNone/>
            </a:pPr>
            <a:r>
              <a:rPr lang="cs-CZ" b="1" dirty="0">
                <a:solidFill>
                  <a:srgbClr val="C00000"/>
                </a:solidFill>
              </a:rPr>
              <a:t>Zvolte si jednoduché pozadí. Ne žádné agresivní, co bije do očí, ale ať se také líbí vám. Například</a:t>
            </a:r>
            <a:r>
              <a:rPr lang="cs-CZ" b="1" dirty="0" smtClean="0">
                <a:solidFill>
                  <a:srgbClr val="C00000"/>
                </a:solidFill>
              </a:rPr>
              <a:t>:</a:t>
            </a:r>
          </a:p>
          <a:p>
            <a:pPr marL="649800" indent="-457200">
              <a:spcBef>
                <a:spcPts val="1200"/>
              </a:spcBef>
            </a:pPr>
            <a:endParaRPr lang="cs-CZ" b="1" dirty="0">
              <a:solidFill>
                <a:srgbClr val="C00000"/>
              </a:solidFill>
            </a:endParaRPr>
          </a:p>
          <a:p>
            <a:pPr marL="651600" lvl="1" indent="-457200">
              <a:spcBef>
                <a:spcPts val="90"/>
              </a:spcBef>
            </a:pPr>
            <a:r>
              <a:rPr lang="cs-CZ" sz="2800" dirty="0">
                <a:latin typeface="+mj-lt"/>
              </a:rPr>
              <a:t>Vaše fotka s rodinou na dovolené</a:t>
            </a:r>
          </a:p>
          <a:p>
            <a:pPr marL="651600" lvl="1" indent="-457200">
              <a:spcBef>
                <a:spcPts val="90"/>
              </a:spcBef>
            </a:pPr>
            <a:r>
              <a:rPr lang="cs-CZ" sz="2800" dirty="0">
                <a:latin typeface="+mj-lt"/>
              </a:rPr>
              <a:t>Jednoduchý, nenápadný vzor, který vypadá hezky, ale přitom neodvádí pozornost od textu</a:t>
            </a:r>
          </a:p>
          <a:p>
            <a:pPr marL="651600" lvl="1" indent="-457200">
              <a:spcBef>
                <a:spcPts val="90"/>
              </a:spcBef>
            </a:pPr>
            <a:r>
              <a:rPr lang="cs-CZ" sz="2800" dirty="0">
                <a:latin typeface="+mj-lt"/>
              </a:rPr>
              <a:t>Mapa nebo obrázek</a:t>
            </a:r>
          </a:p>
          <a:p>
            <a:pPr marL="651600" lvl="1" indent="-457200">
              <a:spcBef>
                <a:spcPts val="90"/>
              </a:spcBef>
            </a:pPr>
            <a:r>
              <a:rPr lang="cs-CZ" sz="2800" dirty="0">
                <a:latin typeface="+mj-lt"/>
              </a:rPr>
              <a:t>Předmět určený k psaní, třeba plnicí pero, psací stroj nebo haldy papíru</a:t>
            </a:r>
          </a:p>
          <a:p>
            <a:pPr marL="651600" lvl="1" indent="-457200">
              <a:spcBef>
                <a:spcPts val="90"/>
              </a:spcBef>
            </a:pPr>
            <a:r>
              <a:rPr lang="cs-CZ" sz="2800" dirty="0">
                <a:latin typeface="+mj-lt"/>
              </a:rPr>
              <a:t>Jednoduché pozadí s vaší oblíbenou barvou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7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RESPONZIVNÍ DESIGN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83592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vzhled webu, který se umí </a:t>
            </a:r>
            <a:r>
              <a:rPr lang="cs-CZ" b="1" dirty="0">
                <a:solidFill>
                  <a:srgbClr val="C00000"/>
                </a:solidFill>
              </a:rPr>
              <a:t>přizpůsobovat velikosti </a:t>
            </a:r>
            <a:r>
              <a:rPr lang="cs-CZ" dirty="0">
                <a:latin typeface="+mj-lt"/>
              </a:rPr>
              <a:t>obrazovky koncového zařízení</a:t>
            </a:r>
          </a:p>
          <a:p>
            <a:r>
              <a:rPr lang="cs-CZ" dirty="0">
                <a:latin typeface="+mj-lt"/>
              </a:rPr>
              <a:t>je naprostá nutnost</a:t>
            </a:r>
          </a:p>
          <a:p>
            <a:r>
              <a:rPr lang="cs-CZ" dirty="0">
                <a:latin typeface="+mj-lt"/>
              </a:rPr>
              <a:t>Ani se nepokoušejte o zakládání blogu na designu, který nezohledňuje mobilní zařízení.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221088"/>
            <a:ext cx="2685499" cy="1977574"/>
          </a:xfrm>
          <a:prstGeom prst="rect">
            <a:avLst/>
          </a:prstGeom>
        </p:spPr>
      </p:pic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UMĚLECKÁ ČÁST, TVORBA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739759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Ujasnit si téma a tím i cílovou skupinu</a:t>
            </a:r>
          </a:p>
          <a:p>
            <a:r>
              <a:rPr lang="cs-CZ" dirty="0">
                <a:latin typeface="+mj-lt"/>
              </a:rPr>
              <a:t>Častou chybou začínajících </a:t>
            </a:r>
            <a:r>
              <a:rPr lang="cs-CZ" dirty="0" err="1">
                <a:latin typeface="+mj-lt"/>
              </a:rPr>
              <a:t>blogerů</a:t>
            </a:r>
            <a:r>
              <a:rPr lang="cs-CZ" dirty="0">
                <a:latin typeface="+mj-lt"/>
              </a:rPr>
              <a:t> je neschopnost udržet se u jednoho tématu. </a:t>
            </a:r>
          </a:p>
          <a:p>
            <a:r>
              <a:rPr lang="cs-CZ" dirty="0">
                <a:latin typeface="+mj-lt"/>
              </a:rPr>
              <a:t>U psaní osobního blogu to nevadí, ale u sebe-prezentačního blogu, který má za úkol cílit na určitou skupinu, to problém je.</a:t>
            </a:r>
          </a:p>
          <a:p>
            <a:r>
              <a:rPr lang="cs-CZ" dirty="0">
                <a:latin typeface="+mj-lt"/>
              </a:rPr>
              <a:t>Zachovejte anonymitu dalších osob (iniciály, přezdívky)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789</TotalTime>
  <Words>879</Words>
  <Application>Microsoft Office PowerPoint</Application>
  <PresentationFormat>Předvádění na obrazovce (4:3)</PresentationFormat>
  <Paragraphs>191</Paragraphs>
  <Slides>18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Motiv Office</vt:lpstr>
      <vt:lpstr>BLOG, VLOG</vt:lpstr>
      <vt:lpstr>CO JE BLOG?</vt:lpstr>
      <vt:lpstr>BLOGOVÁNÍ</vt:lpstr>
      <vt:lpstr>NEŽ ZAČNEŠ</vt:lpstr>
      <vt:lpstr>MYŠLENKOVÁ MAPA</vt:lpstr>
      <vt:lpstr>TECHNICKÁ ČÁST</vt:lpstr>
      <vt:lpstr>VZHLED BLOGU, DESIGN</vt:lpstr>
      <vt:lpstr>RESPONZIVNÍ DESIGN</vt:lpstr>
      <vt:lpstr>UMĚLECKÁ ČÁST, TVORBA</vt:lpstr>
      <vt:lpstr>UDRŽITELNOST</vt:lpstr>
      <vt:lpstr>BLOG - ZÁSADY</vt:lpstr>
      <vt:lpstr>CO JE VLOG?</vt:lpstr>
      <vt:lpstr>VLOG</vt:lpstr>
      <vt:lpstr>MOŽNOSTI VLOGŮ</vt:lpstr>
      <vt:lpstr>TECHNICKÁ ČÁST</vt:lpstr>
      <vt:lpstr>VÁŠ ÚKOL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60</cp:revision>
  <dcterms:created xsi:type="dcterms:W3CDTF">2018-12-12T19:10:22Z</dcterms:created>
  <dcterms:modified xsi:type="dcterms:W3CDTF">2020-04-14T08:18:14Z</dcterms:modified>
</cp:coreProperties>
</file>